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714" r:id="rId3"/>
    <p:sldId id="256" r:id="rId4"/>
    <p:sldId id="713" r:id="rId5"/>
    <p:sldId id="715" r:id="rId6"/>
    <p:sldId id="677" r:id="rId7"/>
    <p:sldId id="678" r:id="rId8"/>
    <p:sldId id="716" r:id="rId9"/>
    <p:sldId id="259" r:id="rId10"/>
    <p:sldId id="707" r:id="rId11"/>
    <p:sldId id="637" r:id="rId12"/>
    <p:sldId id="555" r:id="rId13"/>
    <p:sldId id="595" r:id="rId14"/>
    <p:sldId id="599" r:id="rId15"/>
    <p:sldId id="600" r:id="rId16"/>
    <p:sldId id="626" r:id="rId17"/>
    <p:sldId id="717" r:id="rId18"/>
    <p:sldId id="719" r:id="rId19"/>
    <p:sldId id="563" r:id="rId20"/>
    <p:sldId id="708" r:id="rId21"/>
    <p:sldId id="709" r:id="rId22"/>
    <p:sldId id="270" r:id="rId23"/>
    <p:sldId id="705" r:id="rId24"/>
    <p:sldId id="711" r:id="rId25"/>
    <p:sldId id="718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774"/>
    <a:srgbClr val="229A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4"/>
    <p:restoredTop sz="96208"/>
  </p:normalViewPr>
  <p:slideViewPr>
    <p:cSldViewPr snapToGrid="0" snapToObjects="1">
      <p:cViewPr>
        <p:scale>
          <a:sx n="73" d="100"/>
          <a:sy n="73" d="100"/>
        </p:scale>
        <p:origin x="-3636" y="-20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A8647-623C-3A4A-AE06-93894A9A4461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2FD25-5097-DD41-AA09-89D12FC7DF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75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joy.io/#/app?w=imjoy-examples&amp;plugin=imjoy-team/example-plugins:HPA-UMAP&amp;start=HPA-UMAP&amp;fullscreen=1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mjoy.io/#/app?w=imjoy-examples&amp;plugin=imjoy-team/example-plugins:HPA-UMAP&amp;start=HPA-UMAP&amp;fullscreen=1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5b5d45373c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5b5d45373c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5b5d45373c_0_6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85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5d45373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5d45373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https://imjoy.io/#/app?w=imjoy-examples&amp;plugin=imjoy-team/example-plugins:HPA-UMAP&amp;start=HPA-UMAP&amp;fullscreen=1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5b5d45373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819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b5d45373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b5d45373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https://imjoy.io/#/app?w=imjoy-examples&amp;plugin=imjoy-team/example-plugins:HPA-UMAP&amp;start=HPA-UMAP&amp;fullscreen=1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5b5d45373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14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322DADA-9C6C-774E-9DCC-F551DDCD9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2CA60DD0-CEF4-1147-9DC8-19F9A254D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88CABDC2-47B9-B14F-9D92-64F8398F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98234B1A-2AF3-8B4D-86D6-E3BFA637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F7147D97-B31E-B842-8013-2997D8E3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50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02CCA37-8DF2-F644-8045-8B74B05C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C2F96CF1-941A-814B-9E30-2AF5469D5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8BF22D4-E09B-774F-8F26-E292E7D9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32B41343-C1AA-EC41-B2B8-F007621F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C550E8F-6FC8-DA4A-AE79-62CD19DAA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21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xmlns="" id="{71E80A52-B639-C44F-88C4-13B7E25FF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xmlns="" id="{B2F3505D-3413-9348-A682-B5B9985E7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D0A9E049-13CF-7041-A5E2-38BFFDB33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7CCFB22F-1F48-684C-A874-31ACAB202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230D7F61-4144-214C-86D1-C220F2BE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0171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148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008332" y="6064080"/>
            <a:ext cx="972969" cy="65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0578143" y="176631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0578143" y="305102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0578143" y="4335733"/>
            <a:ext cx="1187697" cy="1187722"/>
          </a:xfrm>
        </p:spPr>
        <p:txBody>
          <a:bodyPr/>
          <a:lstStyle>
            <a:lvl1pPr algn="ctr">
              <a:defRPr sz="135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pic>
        <p:nvPicPr>
          <p:cNvPr id="14" name="Bild 10">
            <a:extLst>
              <a:ext uri="{FF2B5EF4-FFF2-40B4-BE49-F238E27FC236}">
                <a16:creationId xmlns:a16="http://schemas.microsoft.com/office/drawing/2014/main" xmlns="" id="{53F6A707-1110-42F8-8C13-460D2AB71BB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435" y="642331"/>
            <a:ext cx="3892715" cy="105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0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426160" y="1107089"/>
            <a:ext cx="11123028" cy="46426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xmlns="" id="{A552C818-A04B-401B-AE47-64ED2B1BB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1523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46426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6095332" y="1107089"/>
            <a:ext cx="5453857" cy="46426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xmlns="" id="{87088C1F-DE88-473A-91DF-1F14E1D666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125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426161" y="1107089"/>
            <a:ext cx="3564016" cy="46426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4205666" y="1107089"/>
            <a:ext cx="3564016" cy="46426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7985172" y="1107089"/>
            <a:ext cx="3564016" cy="46426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xmlns="" id="{C9590470-1721-4B3B-A1BD-03E6DCD08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972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42616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3260777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6095392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8930008" y="1107089"/>
            <a:ext cx="2621839" cy="4642631"/>
          </a:xfrm>
        </p:spPr>
        <p:txBody>
          <a:bodyPr/>
          <a:lstStyle>
            <a:lvl5pPr>
              <a:defRPr/>
            </a:lvl5pPr>
            <a:lvl6pPr marL="1213085" indent="0">
              <a:buNone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xmlns="" id="{215E0CDA-75F7-447D-82BE-984BB9BF63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5329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426161" y="1107089"/>
            <a:ext cx="545385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6096001" y="1107089"/>
            <a:ext cx="545385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426161" y="3536733"/>
            <a:ext cx="545385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6096001" y="3536733"/>
            <a:ext cx="545385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xmlns="" id="{67C4F52C-3722-4599-81A8-42E7D979D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8609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3564016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4205667" y="1107089"/>
            <a:ext cx="3564016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7985173" y="1107089"/>
            <a:ext cx="3564016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426161" y="3536733"/>
            <a:ext cx="3564016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4205667" y="3536733"/>
            <a:ext cx="3564016" cy="2212988"/>
          </a:xfrm>
        </p:spPr>
        <p:txBody>
          <a:bodyPr/>
          <a:lstStyle>
            <a:lvl4pPr>
              <a:defRPr/>
            </a:lvl4pPr>
            <a:lvl5pPr marL="941659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7985173" y="3536733"/>
            <a:ext cx="3564016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xmlns="" id="{1C026A0B-79B0-47F7-9363-921C49DE9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770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426161" y="1107089"/>
            <a:ext cx="261826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3261081" y="1107089"/>
            <a:ext cx="261826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6096002" y="1107089"/>
            <a:ext cx="261826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8930921" y="1107089"/>
            <a:ext cx="261826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426161" y="3536733"/>
            <a:ext cx="261826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3261081" y="3536733"/>
            <a:ext cx="261826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6096002" y="3536733"/>
            <a:ext cx="261826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8930921" y="3536733"/>
            <a:ext cx="2618267" cy="2212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xmlns="" id="{3F594315-E1A3-4D92-9670-FD03FBF359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5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0C69D74-09AB-6649-AE3E-208510930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04BD4C7-1724-C840-A176-70A355A07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AAD1648-61B4-3948-9437-1146C22E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24B82F08-642E-2B4E-8452-5E6A3C8F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7A6C1BBE-1D46-7740-95D2-908C01D1F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856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35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xmlns="" id="{69BB78C8-A891-4E1F-91D4-F293EF97B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763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6517" y="2770647"/>
            <a:ext cx="11122671" cy="657744"/>
          </a:xfrm>
        </p:spPr>
        <p:txBody>
          <a:bodyPr anchor="t"/>
          <a:lstStyle>
            <a:lvl1pPr algn="ctr">
              <a:defRPr sz="4274" b="1" cap="all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517" y="1270459"/>
            <a:ext cx="11122671" cy="1416567"/>
          </a:xfrm>
        </p:spPr>
        <p:txBody>
          <a:bodyPr anchor="b"/>
          <a:lstStyle>
            <a:lvl1pPr marL="0" indent="0" algn="ctr">
              <a:buNone/>
              <a:defRPr sz="2850">
                <a:solidFill>
                  <a:schemeClr val="tx1">
                    <a:tint val="75000"/>
                  </a:schemeClr>
                </a:solidFill>
              </a:defRPr>
            </a:lvl1pPr>
            <a:lvl2pPr marL="60962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5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888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4pPr>
            <a:lvl5pPr marL="2438517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5pPr>
            <a:lvl6pPr marL="3048146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6pPr>
            <a:lvl7pPr marL="3657775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7pPr>
            <a:lvl8pPr marL="426740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8pPr>
            <a:lvl9pPr marL="4877034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xmlns="" id="{86055D3B-6C2D-428F-8114-5474642CB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719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03F29F6E-F3D2-4BA8-B26F-CC2AD5FD96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1968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3">
            <a:extLst>
              <a:ext uri="{FF2B5EF4-FFF2-40B4-BE49-F238E27FC236}">
                <a16:creationId xmlns:a16="http://schemas.microsoft.com/office/drawing/2014/main" xmlns="" id="{FC902BBC-9057-4B4E-A52C-7BE9972F3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83157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71462" y="1196752"/>
            <a:ext cx="11049077" cy="571504"/>
          </a:xfrm>
        </p:spPr>
        <p:txBody>
          <a:bodyPr lIns="146304"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cap="none" baseline="0"/>
            </a:lvl1pPr>
            <a:lvl2pPr marL="457231" indent="0">
              <a:buNone/>
              <a:defRPr sz="2000" b="1"/>
            </a:lvl2pPr>
            <a:lvl3pPr marL="914461" indent="0">
              <a:buNone/>
              <a:defRPr sz="1800" b="1"/>
            </a:lvl3pPr>
            <a:lvl4pPr marL="1371692" indent="0">
              <a:buNone/>
              <a:defRPr sz="1600" b="1"/>
            </a:lvl4pPr>
            <a:lvl5pPr marL="1828922" indent="0">
              <a:buNone/>
              <a:defRPr sz="1600" b="1"/>
            </a:lvl5pPr>
            <a:lvl6pPr marL="2286153" indent="0">
              <a:buNone/>
              <a:defRPr sz="1600" b="1"/>
            </a:lvl6pPr>
            <a:lvl7pPr marL="2743383" indent="0">
              <a:buNone/>
              <a:defRPr sz="1600" b="1"/>
            </a:lvl7pPr>
            <a:lvl8pPr marL="3200613" indent="0">
              <a:buNone/>
              <a:defRPr sz="1600" b="1"/>
            </a:lvl8pPr>
            <a:lvl9pPr marL="3657843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de-DE" dirty="0"/>
              <a:t>Text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71462" y="1844824"/>
            <a:ext cx="11049077" cy="4370258"/>
          </a:xfrm>
        </p:spPr>
        <p:txBody>
          <a:bodyPr/>
          <a:lstStyle>
            <a:lvl1pPr eaLnBrk="1" latinLnBrk="0" hangingPunct="1">
              <a:defRPr sz="2400"/>
            </a:lvl1pPr>
            <a:lvl2pPr marL="432029" indent="-216015" eaLnBrk="1" latinLnBrk="0" hangingPunct="1">
              <a:buFont typeface="Arial" pitchFamily="34" charset="0"/>
              <a:buChar char="•"/>
              <a:defRPr sz="2000"/>
            </a:lvl2pPr>
            <a:lvl3pPr marL="684045" indent="-216015" eaLnBrk="1" latinLnBrk="0" hangingPunct="1">
              <a:buFont typeface="Arial" pitchFamily="34" charset="0"/>
              <a:buChar char="•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de-DE" dirty="0"/>
              <a:t>Textmasterformat bearbeiten</a:t>
            </a:r>
          </a:p>
          <a:p>
            <a:pPr lvl="1" eaLnBrk="1" latinLnBrk="0" hangingPunct="1"/>
            <a:r>
              <a:rPr lang="de-DE" dirty="0"/>
              <a:t>Zweite Ebene</a:t>
            </a:r>
          </a:p>
          <a:p>
            <a:pPr lvl="2" eaLnBrk="1" latinLnBrk="0" hangingPunct="1"/>
            <a:r>
              <a:rPr lang="de-DE" dirty="0"/>
              <a:t>Dritte Ebene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0"/>
          </p:nvPr>
        </p:nvSpPr>
        <p:spPr>
          <a:xfrm>
            <a:off x="10433141" y="6598801"/>
            <a:ext cx="1568401" cy="179047"/>
          </a:xfrm>
          <a:prstGeom prst="rect">
            <a:avLst/>
          </a:prstGeom>
        </p:spPr>
        <p:txBody>
          <a:bodyPr rIns="0"/>
          <a:lstStyle/>
          <a:p>
            <a:fld id="{1B72D026-91FA-4657-B925-66E03917896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umsplatzhalter 3">
            <a:extLst>
              <a:ext uri="{FF2B5EF4-FFF2-40B4-BE49-F238E27FC236}">
                <a16:creationId xmlns:a16="http://schemas.microsoft.com/office/drawing/2014/main" xmlns="" id="{01052C9E-CFC0-4496-BE8C-43B92E21260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2616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8585856A-7D75-42B0-A7ED-77464BA6970A}" type="datetime1">
              <a:rPr lang="de-DE" smtClean="0"/>
              <a:t>10.11.2020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6803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5035"/>
            <a:ext cx="10972800" cy="473669"/>
          </a:xfrm>
          <a:prstGeom prst="rect">
            <a:avLst/>
          </a:prstGeom>
        </p:spPr>
        <p:txBody>
          <a:bodyPr vert="horz" lIns="57607" tIns="28804" rIns="57607" bIns="28804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566"/>
          </a:xfrm>
          <a:prstGeom prst="rect">
            <a:avLst/>
          </a:prstGeom>
        </p:spPr>
        <p:txBody>
          <a:bodyPr vert="horz" lIns="57607" tIns="28804" rIns="57607" bIns="28804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0"/>
          </p:nvPr>
        </p:nvSpPr>
        <p:spPr>
          <a:xfrm>
            <a:off x="10433141" y="6598801"/>
            <a:ext cx="1568401" cy="179047"/>
          </a:xfrm>
          <a:prstGeom prst="rect">
            <a:avLst/>
          </a:prstGeom>
        </p:spPr>
        <p:txBody>
          <a:bodyPr/>
          <a:lstStyle/>
          <a:p>
            <a:fld id="{1B72D026-91FA-4657-B925-66E03917896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010978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00" tIns="25700" rIns="46200" bIns="2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00" tIns="25700" rIns="46200" bIns="2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200" tIns="25700" rIns="46200" bIns="2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0A4175A-0D7C-8F43-B5D0-982F131D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FC5D83E7-5113-AD4E-9841-CAFBFA4CC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F5AEDE38-89F5-E04B-BAD0-0015FB82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B01755EB-3F0C-FD47-A522-704894B3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1470F82-F297-D944-9563-E66A84BF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58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48A5453-49FC-BD42-ACD4-5590A88E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83B03DE-B3D0-C449-AD51-25FB5E310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1CC2A51E-A37A-DA4F-8DD6-F061C3636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69137B23-524A-A947-AD27-41CF4DA1A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469F0355-DC0F-5A47-AAAA-DBBA113E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09DE8E1A-F279-294D-8B92-443D74262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7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51FE0F4-CD59-2F4A-8B6B-1342F4BE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5C26FC91-3382-334E-BF2B-2C0CBCA3A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201C94BE-3F98-F24C-BDA3-6749009F8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C30EEE5B-5F43-6247-B9EE-5BBB02685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389EEE1A-A4AB-EE4C-AD62-58EE6CE2DF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xmlns="" id="{1D4099FE-7EEC-F941-9FB5-104459C7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xmlns="" id="{E4B5C0A7-F731-2549-8C88-BC2D8D451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xmlns="" id="{FBF14378-FDD7-B447-94FC-013A664A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265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49DA9D8-278F-714E-877B-F6B3E974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xmlns="" id="{9D0EAE8A-DA68-3948-96B0-AB587A7A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xmlns="" id="{F21B6F2A-78C0-0440-9031-A30C5394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868DCF61-1FD7-5E49-8651-53AD7D936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36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28013B69-F6A1-CB4C-B978-31362388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4E138DC9-4D43-1641-99C5-EA4717ED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E06A7722-7EA5-F54A-B60F-32C1C02B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24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B043D8A-F5F6-EE47-9702-FB6163F8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C7A26DC-014F-6E40-95C9-F2F2E1F4F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0998CCFC-2570-E343-A972-29E50330D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54B6AF77-C6A5-7747-A394-F3550152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DB13178F-51E3-DF4C-8481-68DB8FF78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4DD0BFAE-898B-0849-A334-77BB6D65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79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AE8E9D-AC6E-A745-AEB1-C747F6CC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xmlns="" id="{59FE37FE-D57B-2C40-8F64-947BE6A98D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1580CEC-0DB6-A44D-8F13-638BCC017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xmlns="" id="{6302D67F-50B6-F14A-B1E9-20C7F9A4F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xmlns="" id="{04D09CFD-FE94-3B44-85A6-CB14F929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xmlns="" id="{CC465C34-DAF4-D34A-805A-B8FCEF81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30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xmlns="" id="{D5B65D42-B136-8142-97ED-6972BCE7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909648BE-52CA-D540-B46D-350060445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ABEDC588-6036-8D4B-A6C0-FFB88B15F1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8059A-4D81-AC40-9C35-FA48DC9202F7}" type="datetimeFigureOut">
              <a:rPr lang="de-DE" smtClean="0"/>
              <a:t>10.11.2020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xmlns="" id="{ED465044-7B51-454B-B9EC-1D33DF903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xmlns="" id="{364BF619-5447-C749-A7FE-277E6857F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19398-AB39-F046-A799-954B919552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34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6160" y="1107089"/>
            <a:ext cx="11123028" cy="46426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6341" y="6491690"/>
            <a:ext cx="144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25" u="none">
                <a:solidFill>
                  <a:schemeClr val="tx1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defRPr>
            </a:lvl1pPr>
          </a:lstStyle>
          <a:p>
            <a:fld id="{8A1FAB27-3D9E-4A38-9D94-B705196D7897}" type="datetime1">
              <a:rPr lang="de-DE" smtClean="0"/>
              <a:pPr/>
              <a:t>10.11.2020</a:t>
            </a:fld>
            <a:r>
              <a:rPr lang="de-DE" dirty="0"/>
              <a:t> | </a:t>
            </a:r>
            <a:fld id="{14CB96FA-8AF3-6A45-A98D-E824D39A6FCD}" type="slidenum">
              <a:rPr lang="de-DE" smtClean="0"/>
              <a:pPr/>
              <a:t>‹Nr.›</a:t>
            </a:fld>
            <a:r>
              <a:rPr lang="de-DE" dirty="0"/>
              <a:t> | </a:t>
            </a:r>
            <a:r>
              <a:rPr lang="en-GB" dirty="0">
                <a:solidFill>
                  <a:prstClr val="black"/>
                </a:solidFill>
              </a:rPr>
              <a:t>@openUC2</a:t>
            </a:r>
          </a:p>
        </p:txBody>
      </p:sp>
      <p:grpSp>
        <p:nvGrpSpPr>
          <p:cNvPr id="19" name="Gruppierung 18"/>
          <p:cNvGrpSpPr/>
          <p:nvPr userDrawn="1"/>
        </p:nvGrpSpPr>
        <p:grpSpPr>
          <a:xfrm>
            <a:off x="11711527" y="0"/>
            <a:ext cx="480473" cy="1539118"/>
            <a:chOff x="15618419" y="0"/>
            <a:chExt cx="640756" cy="2052514"/>
          </a:xfrm>
        </p:grpSpPr>
        <p:sp>
          <p:nvSpPr>
            <p:cNvPr id="17" name="Rechteck 16"/>
            <p:cNvSpPr/>
            <p:nvPr userDrawn="1"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pic>
          <p:nvPicPr>
            <p:cNvPr id="12" name="Bild 11"/>
            <p:cNvPicPr>
              <a:picLocks noChangeAspect="1"/>
            </p:cNvPicPr>
            <p:nvPr userDrawn="1"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pic>
        <p:nvPicPr>
          <p:cNvPr id="14" name="Bild 13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204" y="6062601"/>
            <a:ext cx="963097" cy="660194"/>
          </a:xfrm>
          <a:prstGeom prst="rect">
            <a:avLst/>
          </a:prstGeom>
        </p:spPr>
      </p:pic>
      <p:sp>
        <p:nvSpPr>
          <p:cNvPr id="11" name="Datumsplatzhalter 3">
            <a:extLst>
              <a:ext uri="{FF2B5EF4-FFF2-40B4-BE49-F238E27FC236}">
                <a16:creationId xmlns:a16="http://schemas.microsoft.com/office/drawing/2014/main" xmlns="" id="{BA834E9E-E979-4E1A-84E1-143EE33AE738}"/>
              </a:ext>
            </a:extLst>
          </p:cNvPr>
          <p:cNvSpPr txBox="1">
            <a:spLocks/>
          </p:cNvSpPr>
          <p:nvPr userDrawn="1"/>
        </p:nvSpPr>
        <p:spPr>
          <a:xfrm>
            <a:off x="9557685" y="6506627"/>
            <a:ext cx="963097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1625895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895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842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78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473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7684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90631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357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25" dirty="0"/>
              <a:t>Benedict Diederich</a:t>
            </a:r>
          </a:p>
        </p:txBody>
      </p:sp>
      <p:pic>
        <p:nvPicPr>
          <p:cNvPr id="6" name="Grafik 5" descr="Ein Bild, das Uhr, Zeichnung, Schild enthält.&#10;&#10;Automatisch generierte Beschreibung">
            <a:extLst>
              <a:ext uri="{FF2B5EF4-FFF2-40B4-BE49-F238E27FC236}">
                <a16:creationId xmlns:a16="http://schemas.microsoft.com/office/drawing/2014/main" xmlns="" id="{4122FE81-5668-734E-8869-706842CAEBF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1527" y="1593114"/>
            <a:ext cx="370993" cy="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/>
  <p:txStyles>
    <p:titleStyle>
      <a:lvl1pPr algn="l" defTabSz="1219259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259" rtl="0" eaLnBrk="1" latinLnBrk="0" hangingPunct="1">
        <a:spcBef>
          <a:spcPct val="20000"/>
        </a:spcBef>
        <a:buFont typeface="Arial" pitchFamily="34" charset="0"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426" indent="-271426" algn="l" defTabSz="1219259" rtl="0" eaLnBrk="1" latinLnBrk="0" hangingPunct="1">
        <a:spcBef>
          <a:spcPct val="20000"/>
        </a:spcBef>
        <a:buClrTx/>
        <a:buFont typeface="Wingdings" pitchFamily="2" charset="2"/>
        <a:buChar char="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670233" indent="-398807" algn="l" defTabSz="1219259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873802" indent="-203570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1213085" indent="-271426" algn="l" defTabSz="1219259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27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477369" indent="-264284" algn="l" defTabSz="1219259" rtl="0" eaLnBrk="1" latinLnBrk="0" hangingPunct="1">
        <a:spcBef>
          <a:spcPts val="648"/>
        </a:spcBef>
        <a:buFont typeface="Calibri" pitchFamily="34" charset="0"/>
        <a:buChar char="-"/>
        <a:defRPr sz="27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47604" indent="-27023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019031" indent="-271426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2283314" indent="-264284" algn="l" defTabSz="1219259" rtl="0" eaLnBrk="1" latinLnBrk="0" hangingPunct="1">
        <a:spcBef>
          <a:spcPct val="20000"/>
        </a:spcBef>
        <a:buFont typeface="Calibri" pitchFamily="34" charset="0"/>
        <a:buChar char="-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2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59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88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517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146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775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40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034" algn="l" defTabSz="121925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tiff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tiff"/><Relationship Id="rId7" Type="http://schemas.openxmlformats.org/officeDocument/2006/relationships/image" Target="../media/image61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imjoy.io/#/app?w=imjoy-examples&amp;p=imjoy-team/example-plugins:Skin-Lesion-Analyzer" TargetMode="External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tiff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2.tiff"/><Relationship Id="rId5" Type="http://schemas.openxmlformats.org/officeDocument/2006/relationships/image" Target="../media/image71.tiff"/><Relationship Id="rId10" Type="http://schemas.openxmlformats.org/officeDocument/2006/relationships/image" Target="../media/image74.jpeg"/><Relationship Id="rId4" Type="http://schemas.openxmlformats.org/officeDocument/2006/relationships/image" Target="../media/image70.png"/><Relationship Id="rId9" Type="http://schemas.openxmlformats.org/officeDocument/2006/relationships/image" Target="../media/image5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9.png"/><Relationship Id="rId5" Type="http://schemas.openxmlformats.org/officeDocument/2006/relationships/image" Target="../media/image78.tiff"/><Relationship Id="rId4" Type="http://schemas.openxmlformats.org/officeDocument/2006/relationships/image" Target="../media/image7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6.tiff"/><Relationship Id="rId4" Type="http://schemas.openxmlformats.org/officeDocument/2006/relationships/image" Target="../media/image8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8.gif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Relationship Id="rId6" Type="http://schemas.microsoft.com/office/2007/relationships/hdphoto" Target="../media/hdphoto6.wdp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113.svg"/><Relationship Id="rId4" Type="http://schemas.openxmlformats.org/officeDocument/2006/relationships/image" Target="../media/image95.png"/><Relationship Id="rId9" Type="http://schemas.openxmlformats.org/officeDocument/2006/relationships/image" Target="../media/image1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22.svg"/><Relationship Id="rId4" Type="http://schemas.openxmlformats.org/officeDocument/2006/relationships/image" Target="../media/image13.tiff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0.tiff"/><Relationship Id="rId7" Type="http://schemas.openxmlformats.org/officeDocument/2006/relationships/image" Target="../media/image24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26.pn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microsoft.com/office/2007/relationships/hdphoto" Target="../media/hdphoto4.wdp"/><Relationship Id="rId5" Type="http://schemas.openxmlformats.org/officeDocument/2006/relationships/image" Target="../media/image28.png"/><Relationship Id="rId15" Type="http://schemas.microsoft.com/office/2007/relationships/hdphoto" Target="../media/hdphoto5.wdp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tiff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3.svg"/><Relationship Id="rId18" Type="http://schemas.openxmlformats.org/officeDocument/2006/relationships/image" Target="../media/image45.png"/><Relationship Id="rId3" Type="http://schemas.openxmlformats.org/officeDocument/2006/relationships/image" Target="../media/image43.svg"/><Relationship Id="rId21" Type="http://schemas.openxmlformats.org/officeDocument/2006/relationships/image" Target="../media/image46.png"/><Relationship Id="rId7" Type="http://schemas.openxmlformats.org/officeDocument/2006/relationships/image" Target="../media/image47.svg"/><Relationship Id="rId12" Type="http://schemas.openxmlformats.org/officeDocument/2006/relationships/image" Target="../media/image42.png"/><Relationship Id="rId17" Type="http://schemas.openxmlformats.org/officeDocument/2006/relationships/image" Target="../media/image57.svg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20" Type="http://schemas.openxmlformats.org/officeDocument/2006/relationships/image" Target="../media/image60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11" Type="http://schemas.openxmlformats.org/officeDocument/2006/relationships/image" Target="../media/image51.svg"/><Relationship Id="rId24" Type="http://schemas.openxmlformats.org/officeDocument/2006/relationships/image" Target="../media/image64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48.png"/><Relationship Id="rId10" Type="http://schemas.openxmlformats.org/officeDocument/2006/relationships/image" Target="../media/image41.png"/><Relationship Id="rId19" Type="http://schemas.openxmlformats.org/officeDocument/2006/relationships/image" Target="../media/image59.svg"/><Relationship Id="rId4" Type="http://schemas.openxmlformats.org/officeDocument/2006/relationships/image" Target="../media/image38.png"/><Relationship Id="rId9" Type="http://schemas.openxmlformats.org/officeDocument/2006/relationships/image" Target="../media/image49.svg"/><Relationship Id="rId14" Type="http://schemas.openxmlformats.org/officeDocument/2006/relationships/image" Target="../media/image43.png"/><Relationship Id="rId2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868C9CD6-36F5-6442-9C79-80A014D3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17" y="2770647"/>
            <a:ext cx="11122671" cy="1315488"/>
          </a:xfrm>
        </p:spPr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an </a:t>
            </a:r>
            <a:r>
              <a:rPr lang="de-DE" dirty="0" err="1"/>
              <a:t>Accessible</a:t>
            </a:r>
            <a:r>
              <a:rPr lang="de-DE" dirty="0"/>
              <a:t> </a:t>
            </a:r>
            <a:r>
              <a:rPr lang="de-DE" dirty="0" err="1"/>
              <a:t>Microscope</a:t>
            </a:r>
            <a:r>
              <a:rPr lang="de-DE" dirty="0"/>
              <a:t> Imaging </a:t>
            </a:r>
            <a:r>
              <a:rPr lang="de-DE" dirty="0" err="1"/>
              <a:t>Platform</a:t>
            </a:r>
            <a:r>
              <a:rPr lang="de-DE" dirty="0"/>
              <a:t> 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F6C3383D-22F2-BD4F-988A-0E57B08D0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ImJoy</a:t>
            </a:r>
            <a:r>
              <a:rPr lang="de-DE" dirty="0"/>
              <a:t> | UC2</a:t>
            </a:r>
          </a:p>
        </p:txBody>
      </p:sp>
    </p:spTree>
    <p:extLst>
      <p:ext uri="{BB962C8B-B14F-4D97-AF65-F5344CB8AC3E}">
        <p14:creationId xmlns:p14="http://schemas.microsoft.com/office/powerpoint/2010/main" val="680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Bild 6">
            <a:extLst>
              <a:ext uri="{FF2B5EF4-FFF2-40B4-BE49-F238E27FC236}">
                <a16:creationId xmlns:a16="http://schemas.microsoft.com/office/drawing/2014/main" xmlns="" id="{2F3A24AE-230B-924C-A520-9FD2A339BF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41" y="3211820"/>
            <a:ext cx="3267279" cy="2174092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426161" y="6491624"/>
            <a:ext cx="1440000" cy="123108"/>
          </a:xfrm>
        </p:spPr>
        <p:txBody>
          <a:bodyPr/>
          <a:lstStyle/>
          <a:p>
            <a:pPr defTabSz="1219259">
              <a:defRPr/>
            </a:pPr>
            <a:fld id="{11863DE3-EB47-4566-AD47-C255C0FC27EA}" type="datetime1">
              <a:rPr lang="de-DE">
                <a:solidFill>
                  <a:prstClr val="black"/>
                </a:solidFill>
                <a:latin typeface="Calibri"/>
              </a:rPr>
              <a:pPr defTabSz="1219259">
                <a:defRPr/>
              </a:pPr>
              <a:t>10.11.2020</a:t>
            </a:fld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26161" y="242914"/>
            <a:ext cx="11123028" cy="830835"/>
          </a:xfrm>
        </p:spPr>
        <p:txBody>
          <a:bodyPr/>
          <a:lstStyle/>
          <a:p>
            <a:r>
              <a:rPr lang="en-GB" dirty="0"/>
              <a:t>The Starting Point</a:t>
            </a:r>
            <a:br>
              <a:rPr lang="en-GB" dirty="0"/>
            </a:br>
            <a:r>
              <a:rPr lang="en-GB" b="0" dirty="0"/>
              <a:t>Examples: Transmission Widefield Microscope</a:t>
            </a:r>
          </a:p>
        </p:txBody>
      </p:sp>
      <p:grpSp>
        <p:nvGrpSpPr>
          <p:cNvPr id="52" name="Skupina 1">
            <a:extLst>
              <a:ext uri="{FF2B5EF4-FFF2-40B4-BE49-F238E27FC236}">
                <a16:creationId xmlns:a16="http://schemas.microsoft.com/office/drawing/2014/main" xmlns="" id="{C072BB15-917A-FC48-960C-9706D922CD32}"/>
              </a:ext>
            </a:extLst>
          </p:cNvPr>
          <p:cNvGrpSpPr/>
          <p:nvPr/>
        </p:nvGrpSpPr>
        <p:grpSpPr>
          <a:xfrm>
            <a:off x="3720200" y="1789119"/>
            <a:ext cx="3120908" cy="3987134"/>
            <a:chOff x="3042878" y="2012539"/>
            <a:chExt cx="2324203" cy="2969299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xmlns="" id="{4733F37E-8C2F-EA46-A5E6-1D609DE848C9}"/>
                </a:ext>
              </a:extLst>
            </p:cNvPr>
            <p:cNvSpPr/>
            <p:nvPr/>
          </p:nvSpPr>
          <p:spPr>
            <a:xfrm flipH="1">
              <a:off x="4336347" y="2796736"/>
              <a:ext cx="671123" cy="671122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xmlns="" id="{1AE3F47F-83E3-6B49-B377-3CFEA13C17C4}"/>
                </a:ext>
              </a:extLst>
            </p:cNvPr>
            <p:cNvSpPr/>
            <p:nvPr/>
          </p:nvSpPr>
          <p:spPr>
            <a:xfrm flipH="1">
              <a:off x="3609722" y="2070276"/>
              <a:ext cx="671123" cy="671123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xmlns="" id="{E6BFD75F-2963-854A-8D6B-3970324EF272}"/>
                </a:ext>
              </a:extLst>
            </p:cNvPr>
            <p:cNvSpPr/>
            <p:nvPr/>
          </p:nvSpPr>
          <p:spPr>
            <a:xfrm flipH="1">
              <a:off x="3560518" y="2012539"/>
              <a:ext cx="1510025" cy="2969299"/>
            </a:xfrm>
            <a:prstGeom prst="rect">
              <a:avLst/>
            </a:prstGeom>
            <a:solidFill>
              <a:schemeClr val="bg2">
                <a:lumMod val="75000"/>
                <a:alpha val="20000"/>
              </a:schemeClr>
            </a:solidFill>
            <a:ln w="19050"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xmlns="" id="{0CD8D975-0EE4-BE4B-AEE7-E1FC46C6BC19}"/>
                </a:ext>
              </a:extLst>
            </p:cNvPr>
            <p:cNvSpPr/>
            <p:nvPr/>
          </p:nvSpPr>
          <p:spPr>
            <a:xfrm flipH="1">
              <a:off x="4336347" y="2070277"/>
              <a:ext cx="671123" cy="671122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xmlns="" id="{4C564455-B5EA-0D47-A33F-A7736C5CFAD1}"/>
                </a:ext>
              </a:extLst>
            </p:cNvPr>
            <p:cNvSpPr/>
            <p:nvPr/>
          </p:nvSpPr>
          <p:spPr>
            <a:xfrm flipH="1">
              <a:off x="3609722" y="2796736"/>
              <a:ext cx="671123" cy="671122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8D5CB3CC-4B88-304F-A9FC-7453B9C4A830}"/>
                </a:ext>
              </a:extLst>
            </p:cNvPr>
            <p:cNvSpPr/>
            <p:nvPr/>
          </p:nvSpPr>
          <p:spPr>
            <a:xfrm flipH="1">
              <a:off x="3609722" y="3523195"/>
              <a:ext cx="671123" cy="671122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xmlns="" id="{9810B076-91D1-6D43-8A44-B59ADED6B2A1}"/>
                </a:ext>
              </a:extLst>
            </p:cNvPr>
            <p:cNvSpPr/>
            <p:nvPr/>
          </p:nvSpPr>
          <p:spPr>
            <a:xfrm flipH="1">
              <a:off x="4336347" y="3523195"/>
              <a:ext cx="671123" cy="671122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xmlns="" id="{ABB85687-2CA4-1547-BA1F-55378F04AA98}"/>
                </a:ext>
              </a:extLst>
            </p:cNvPr>
            <p:cNvSpPr/>
            <p:nvPr/>
          </p:nvSpPr>
          <p:spPr>
            <a:xfrm flipH="1">
              <a:off x="3609722" y="4249654"/>
              <a:ext cx="671123" cy="671122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xmlns="" id="{6B9F6341-73D6-6640-8186-7BB122DDCAA1}"/>
                </a:ext>
              </a:extLst>
            </p:cNvPr>
            <p:cNvSpPr/>
            <p:nvPr/>
          </p:nvSpPr>
          <p:spPr>
            <a:xfrm flipH="1">
              <a:off x="4336347" y="4249654"/>
              <a:ext cx="671123" cy="671122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xmlns="" id="{746BD720-EA88-6643-8686-7BF67ED6F986}"/>
                </a:ext>
              </a:extLst>
            </p:cNvPr>
            <p:cNvSpPr/>
            <p:nvPr/>
          </p:nvSpPr>
          <p:spPr>
            <a:xfrm rot="2700000" flipH="1">
              <a:off x="4692184" y="4351616"/>
              <a:ext cx="86741" cy="5807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7" name="Trapez 22">
              <a:extLst>
                <a:ext uri="{FF2B5EF4-FFF2-40B4-BE49-F238E27FC236}">
                  <a16:creationId xmlns:a16="http://schemas.microsoft.com/office/drawing/2014/main" xmlns="" id="{03113E05-DA51-2842-B8D6-14DC5DBB102C}"/>
                </a:ext>
              </a:extLst>
            </p:cNvPr>
            <p:cNvSpPr/>
            <p:nvPr/>
          </p:nvSpPr>
          <p:spPr>
            <a:xfrm rot="10800000" flipH="1">
              <a:off x="4536141" y="3977125"/>
              <a:ext cx="271538" cy="706674"/>
            </a:xfrm>
            <a:custGeom>
              <a:avLst/>
              <a:gdLst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36970 w 582627"/>
                <a:gd name="connsiteY2" fmla="*/ 0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53154 w 582627"/>
                <a:gd name="connsiteY2" fmla="*/ 331774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16282 h 1516282"/>
                <a:gd name="connsiteX1" fmla="*/ 202301 w 582627"/>
                <a:gd name="connsiteY1" fmla="*/ 0 h 1516282"/>
                <a:gd name="connsiteX2" fmla="*/ 453154 w 582627"/>
                <a:gd name="connsiteY2" fmla="*/ 267037 h 1516282"/>
                <a:gd name="connsiteX3" fmla="*/ 582627 w 582627"/>
                <a:gd name="connsiteY3" fmla="*/ 1516282 h 1516282"/>
                <a:gd name="connsiteX4" fmla="*/ 0 w 582627"/>
                <a:gd name="connsiteY4" fmla="*/ 1516282 h 1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627" h="1516282">
                  <a:moveTo>
                    <a:pt x="0" y="1516282"/>
                  </a:moveTo>
                  <a:lnTo>
                    <a:pt x="202301" y="0"/>
                  </a:lnTo>
                  <a:lnTo>
                    <a:pt x="453154" y="267037"/>
                  </a:lnTo>
                  <a:lnTo>
                    <a:pt x="582627" y="1516282"/>
                  </a:lnTo>
                  <a:lnTo>
                    <a:pt x="0" y="1516282"/>
                  </a:lnTo>
                  <a:close/>
                </a:path>
              </a:pathLst>
            </a:cu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8" name="Trapez 22">
              <a:extLst>
                <a:ext uri="{FF2B5EF4-FFF2-40B4-BE49-F238E27FC236}">
                  <a16:creationId xmlns:a16="http://schemas.microsoft.com/office/drawing/2014/main" xmlns="" id="{1F13A56E-44DF-B849-85F4-B484E25BFD24}"/>
                </a:ext>
              </a:extLst>
            </p:cNvPr>
            <p:cNvSpPr/>
            <p:nvPr/>
          </p:nvSpPr>
          <p:spPr>
            <a:xfrm rot="16200000" flipH="1" flipV="1">
              <a:off x="4208875" y="4135004"/>
              <a:ext cx="116912" cy="970669"/>
            </a:xfrm>
            <a:custGeom>
              <a:avLst/>
              <a:gdLst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36970 w 582627"/>
                <a:gd name="connsiteY2" fmla="*/ 0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53154 w 582627"/>
                <a:gd name="connsiteY2" fmla="*/ 331774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16282 h 1516282"/>
                <a:gd name="connsiteX1" fmla="*/ 202301 w 582627"/>
                <a:gd name="connsiteY1" fmla="*/ 0 h 1516282"/>
                <a:gd name="connsiteX2" fmla="*/ 453154 w 582627"/>
                <a:gd name="connsiteY2" fmla="*/ 267037 h 1516282"/>
                <a:gd name="connsiteX3" fmla="*/ 582627 w 582627"/>
                <a:gd name="connsiteY3" fmla="*/ 1516282 h 1516282"/>
                <a:gd name="connsiteX4" fmla="*/ 0 w 582627"/>
                <a:gd name="connsiteY4" fmla="*/ 1516282 h 1516282"/>
                <a:gd name="connsiteX0" fmla="*/ 40463 w 380326"/>
                <a:gd name="connsiteY0" fmla="*/ 2074636 h 2074636"/>
                <a:gd name="connsiteX1" fmla="*/ 0 w 380326"/>
                <a:gd name="connsiteY1" fmla="*/ 0 h 2074636"/>
                <a:gd name="connsiteX2" fmla="*/ 250853 w 380326"/>
                <a:gd name="connsiteY2" fmla="*/ 267037 h 2074636"/>
                <a:gd name="connsiteX3" fmla="*/ 380326 w 380326"/>
                <a:gd name="connsiteY3" fmla="*/ 1516282 h 2074636"/>
                <a:gd name="connsiteX4" fmla="*/ 40463 w 380326"/>
                <a:gd name="connsiteY4" fmla="*/ 2074636 h 2074636"/>
                <a:gd name="connsiteX0" fmla="*/ 40463 w 250853"/>
                <a:gd name="connsiteY0" fmla="*/ 2074636 h 2082725"/>
                <a:gd name="connsiteX1" fmla="*/ 0 w 250853"/>
                <a:gd name="connsiteY1" fmla="*/ 0 h 2082725"/>
                <a:gd name="connsiteX2" fmla="*/ 250853 w 250853"/>
                <a:gd name="connsiteY2" fmla="*/ 267037 h 2082725"/>
                <a:gd name="connsiteX3" fmla="*/ 64737 w 250853"/>
                <a:gd name="connsiteY3" fmla="*/ 2082725 h 2082725"/>
                <a:gd name="connsiteX4" fmla="*/ 40463 w 250853"/>
                <a:gd name="connsiteY4" fmla="*/ 2074636 h 20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53" h="2082725">
                  <a:moveTo>
                    <a:pt x="40463" y="2074636"/>
                  </a:moveTo>
                  <a:lnTo>
                    <a:pt x="0" y="0"/>
                  </a:lnTo>
                  <a:lnTo>
                    <a:pt x="250853" y="267037"/>
                  </a:lnTo>
                  <a:lnTo>
                    <a:pt x="64737" y="2082725"/>
                  </a:lnTo>
                  <a:lnTo>
                    <a:pt x="40463" y="2074636"/>
                  </a:lnTo>
                  <a:close/>
                </a:path>
              </a:pathLst>
            </a:cu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xmlns="" id="{24CDCF24-D840-C64E-9436-31FC12D8B1BC}"/>
                </a:ext>
              </a:extLst>
            </p:cNvPr>
            <p:cNvSpPr/>
            <p:nvPr/>
          </p:nvSpPr>
          <p:spPr>
            <a:xfrm flipH="1">
              <a:off x="3739723" y="4320624"/>
              <a:ext cx="43124" cy="5291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xmlns="" id="{1421417D-9D75-4E4A-A7A7-E7BA129A66FE}"/>
                </a:ext>
              </a:extLst>
            </p:cNvPr>
            <p:cNvGrpSpPr/>
            <p:nvPr/>
          </p:nvGrpSpPr>
          <p:grpSpPr>
            <a:xfrm flipH="1">
              <a:off x="4449983" y="3424520"/>
              <a:ext cx="443857" cy="608849"/>
              <a:chOff x="6034155" y="2155419"/>
              <a:chExt cx="1140244" cy="1063307"/>
            </a:xfrm>
          </p:grpSpPr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xmlns="" id="{D47BF9B6-232A-5E42-A689-037374FEA1BE}"/>
                  </a:ext>
                </a:extLst>
              </p:cNvPr>
              <p:cNvSpPr/>
              <p:nvPr/>
            </p:nvSpPr>
            <p:spPr>
              <a:xfrm>
                <a:off x="6034155" y="2572535"/>
                <a:ext cx="1140244" cy="6461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65" name="Trapez 27">
                <a:extLst>
                  <a:ext uri="{FF2B5EF4-FFF2-40B4-BE49-F238E27FC236}">
                    <a16:creationId xmlns:a16="http://schemas.microsoft.com/office/drawing/2014/main" xmlns="" id="{908C7660-CCE6-4E43-9FBE-216A904BF9D9}"/>
                  </a:ext>
                </a:extLst>
              </p:cNvPr>
              <p:cNvSpPr/>
              <p:nvPr/>
            </p:nvSpPr>
            <p:spPr>
              <a:xfrm>
                <a:off x="6034155" y="2304091"/>
                <a:ext cx="1140244" cy="268444"/>
              </a:xfrm>
              <a:prstGeom prst="trapezoid">
                <a:avLst>
                  <a:gd name="adj" fmla="val 503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66" name="Kreis 28">
                <a:extLst>
                  <a:ext uri="{FF2B5EF4-FFF2-40B4-BE49-F238E27FC236}">
                    <a16:creationId xmlns:a16="http://schemas.microsoft.com/office/drawing/2014/main" xmlns="" id="{9AAB785D-39F6-4A4B-9D10-9147CC6DE1D9}"/>
                  </a:ext>
                </a:extLst>
              </p:cNvPr>
              <p:cNvSpPr/>
              <p:nvPr/>
            </p:nvSpPr>
            <p:spPr>
              <a:xfrm rot="16200000">
                <a:off x="6446153" y="2090019"/>
                <a:ext cx="316252" cy="447052"/>
              </a:xfrm>
              <a:prstGeom prst="pie">
                <a:avLst>
                  <a:gd name="adj1" fmla="val 5390608"/>
                  <a:gd name="adj2" fmla="val 162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</p:grpSp>
        <p:sp>
          <p:nvSpPr>
            <p:cNvPr id="81" name="Dreieck 29">
              <a:extLst>
                <a:ext uri="{FF2B5EF4-FFF2-40B4-BE49-F238E27FC236}">
                  <a16:creationId xmlns:a16="http://schemas.microsoft.com/office/drawing/2014/main" xmlns="" id="{9EA25FA7-8848-9740-B2F8-4083B37D8484}"/>
                </a:ext>
              </a:extLst>
            </p:cNvPr>
            <p:cNvSpPr/>
            <p:nvPr/>
          </p:nvSpPr>
          <p:spPr>
            <a:xfrm flipH="1">
              <a:off x="4585663" y="3410841"/>
              <a:ext cx="172494" cy="152201"/>
            </a:xfrm>
            <a:prstGeom prst="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25" tIns="25712" rIns="51425" bIns="2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xmlns="" id="{E6695CC3-A9AC-594F-89C1-11644683A560}"/>
                </a:ext>
              </a:extLst>
            </p:cNvPr>
            <p:cNvGrpSpPr/>
            <p:nvPr/>
          </p:nvGrpSpPr>
          <p:grpSpPr>
            <a:xfrm>
              <a:off x="3885693" y="3826865"/>
              <a:ext cx="162560" cy="278405"/>
              <a:chOff x="5646283" y="4216854"/>
              <a:chExt cx="342484" cy="793913"/>
            </a:xfrm>
          </p:grpSpPr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xmlns="" id="{076D10F5-A650-B240-9BB7-47062DB4BAA8}"/>
                  </a:ext>
                </a:extLst>
              </p:cNvPr>
              <p:cNvSpPr/>
              <p:nvPr/>
            </p:nvSpPr>
            <p:spPr>
              <a:xfrm>
                <a:off x="5666336" y="4216854"/>
                <a:ext cx="297345" cy="793913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65000"/>
                    </a:schemeClr>
                  </a:gs>
                  <a:gs pos="68000">
                    <a:schemeClr val="bg1">
                      <a:lumMod val="6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59" name="Rechteck 158">
                <a:extLst>
                  <a:ext uri="{FF2B5EF4-FFF2-40B4-BE49-F238E27FC236}">
                    <a16:creationId xmlns:a16="http://schemas.microsoft.com/office/drawing/2014/main" xmlns="" id="{88B863D5-0D37-C84C-8A17-CE6D52989119}"/>
                  </a:ext>
                </a:extLst>
              </p:cNvPr>
              <p:cNvSpPr/>
              <p:nvPr/>
            </p:nvSpPr>
            <p:spPr>
              <a:xfrm rot="21298380">
                <a:off x="5646283" y="42902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60" name="Rechteck 159">
                <a:extLst>
                  <a:ext uri="{FF2B5EF4-FFF2-40B4-BE49-F238E27FC236}">
                    <a16:creationId xmlns:a16="http://schemas.microsoft.com/office/drawing/2014/main" xmlns="" id="{10CE87F8-9E1A-BE47-B296-4E00BF5DAD2A}"/>
                  </a:ext>
                </a:extLst>
              </p:cNvPr>
              <p:cNvSpPr/>
              <p:nvPr/>
            </p:nvSpPr>
            <p:spPr>
              <a:xfrm rot="21298380">
                <a:off x="5646283" y="44426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61" name="Rechteck 160">
                <a:extLst>
                  <a:ext uri="{FF2B5EF4-FFF2-40B4-BE49-F238E27FC236}">
                    <a16:creationId xmlns:a16="http://schemas.microsoft.com/office/drawing/2014/main" xmlns="" id="{737A1DCD-14CA-0A45-A3CC-C94B47B88CA8}"/>
                  </a:ext>
                </a:extLst>
              </p:cNvPr>
              <p:cNvSpPr/>
              <p:nvPr/>
            </p:nvSpPr>
            <p:spPr>
              <a:xfrm rot="21298380">
                <a:off x="5646283" y="45950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62" name="Rechteck 161">
                <a:extLst>
                  <a:ext uri="{FF2B5EF4-FFF2-40B4-BE49-F238E27FC236}">
                    <a16:creationId xmlns:a16="http://schemas.microsoft.com/office/drawing/2014/main" xmlns="" id="{D3365503-26E9-254B-9985-64333C1EB191}"/>
                  </a:ext>
                </a:extLst>
              </p:cNvPr>
              <p:cNvSpPr/>
              <p:nvPr/>
            </p:nvSpPr>
            <p:spPr>
              <a:xfrm rot="21298380">
                <a:off x="5646283" y="47474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63" name="Rechteck 162">
                <a:extLst>
                  <a:ext uri="{FF2B5EF4-FFF2-40B4-BE49-F238E27FC236}">
                    <a16:creationId xmlns:a16="http://schemas.microsoft.com/office/drawing/2014/main" xmlns="" id="{66A51C9B-615A-BB4C-ABBB-3E0769379F6F}"/>
                  </a:ext>
                </a:extLst>
              </p:cNvPr>
              <p:cNvSpPr/>
              <p:nvPr/>
            </p:nvSpPr>
            <p:spPr>
              <a:xfrm rot="21298380">
                <a:off x="5646283" y="48998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</p:grp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xmlns="" id="{157781BA-828D-C149-B6DB-A58FEF233F05}"/>
                </a:ext>
              </a:extLst>
            </p:cNvPr>
            <p:cNvSpPr/>
            <p:nvPr/>
          </p:nvSpPr>
          <p:spPr>
            <a:xfrm rot="301620" flipH="1">
              <a:off x="3782579" y="3922081"/>
              <a:ext cx="925448" cy="34472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xmlns="" id="{89BDBFAB-D892-044C-ADD0-05119FADB38F}"/>
                </a:ext>
              </a:extLst>
            </p:cNvPr>
            <p:cNvSpPr/>
            <p:nvPr/>
          </p:nvSpPr>
          <p:spPr>
            <a:xfrm>
              <a:off x="3832586" y="4047000"/>
              <a:ext cx="272604" cy="129773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4000">
                  <a:schemeClr val="tx1">
                    <a:lumMod val="65000"/>
                    <a:lumOff val="35000"/>
                  </a:schemeClr>
                </a:gs>
                <a:gs pos="68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xmlns="" id="{0D534FF8-8E7D-3D4E-8CA8-9307714CA5FE}"/>
                </a:ext>
              </a:extLst>
            </p:cNvPr>
            <p:cNvGrpSpPr/>
            <p:nvPr/>
          </p:nvGrpSpPr>
          <p:grpSpPr>
            <a:xfrm>
              <a:off x="3889280" y="3663362"/>
              <a:ext cx="162560" cy="175305"/>
              <a:chOff x="5646283" y="4510861"/>
              <a:chExt cx="342484" cy="499906"/>
            </a:xfrm>
          </p:grpSpPr>
          <p:sp>
            <p:nvSpPr>
              <p:cNvPr id="154" name="Rechteck 153">
                <a:extLst>
                  <a:ext uri="{FF2B5EF4-FFF2-40B4-BE49-F238E27FC236}">
                    <a16:creationId xmlns:a16="http://schemas.microsoft.com/office/drawing/2014/main" xmlns="" id="{080DCE47-F47B-6249-A919-0074928B3053}"/>
                  </a:ext>
                </a:extLst>
              </p:cNvPr>
              <p:cNvSpPr/>
              <p:nvPr/>
            </p:nvSpPr>
            <p:spPr>
              <a:xfrm>
                <a:off x="5666335" y="4510861"/>
                <a:ext cx="297345" cy="499906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65000"/>
                    </a:schemeClr>
                  </a:gs>
                  <a:gs pos="68000">
                    <a:schemeClr val="bg1">
                      <a:lumMod val="6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55" name="Rechteck 154">
                <a:extLst>
                  <a:ext uri="{FF2B5EF4-FFF2-40B4-BE49-F238E27FC236}">
                    <a16:creationId xmlns:a16="http://schemas.microsoft.com/office/drawing/2014/main" xmlns="" id="{C2F8A078-11AC-A943-AAEA-287875FF4302}"/>
                  </a:ext>
                </a:extLst>
              </p:cNvPr>
              <p:cNvSpPr/>
              <p:nvPr/>
            </p:nvSpPr>
            <p:spPr>
              <a:xfrm rot="21298380">
                <a:off x="5646283" y="45950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56" name="Rechteck 155">
                <a:extLst>
                  <a:ext uri="{FF2B5EF4-FFF2-40B4-BE49-F238E27FC236}">
                    <a16:creationId xmlns:a16="http://schemas.microsoft.com/office/drawing/2014/main" xmlns="" id="{EECEAB19-1B83-434F-97FC-A00D6A8A14CE}"/>
                  </a:ext>
                </a:extLst>
              </p:cNvPr>
              <p:cNvSpPr/>
              <p:nvPr/>
            </p:nvSpPr>
            <p:spPr>
              <a:xfrm rot="21298380">
                <a:off x="5646283" y="47474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xmlns="" id="{27E73CAE-3C60-9247-BCD9-03DCFCA4DE25}"/>
                  </a:ext>
                </a:extLst>
              </p:cNvPr>
              <p:cNvSpPr/>
              <p:nvPr/>
            </p:nvSpPr>
            <p:spPr>
              <a:xfrm rot="21298380">
                <a:off x="5646283" y="48998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</p:grp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xmlns="" id="{D0665A9D-FD24-ED49-A649-502CFF2FD704}"/>
                </a:ext>
              </a:extLst>
            </p:cNvPr>
            <p:cNvSpPr/>
            <p:nvPr/>
          </p:nvSpPr>
          <p:spPr>
            <a:xfrm rot="301620" flipH="1">
              <a:off x="3782578" y="3751912"/>
              <a:ext cx="925448" cy="34472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xmlns="" id="{8F4C7DC3-885D-0E4C-9BB9-C0F09A653384}"/>
                </a:ext>
              </a:extLst>
            </p:cNvPr>
            <p:cNvSpPr/>
            <p:nvPr/>
          </p:nvSpPr>
          <p:spPr>
            <a:xfrm flipH="1">
              <a:off x="3609722" y="3359688"/>
              <a:ext cx="671123" cy="326761"/>
            </a:xfrm>
            <a:prstGeom prst="rect">
              <a:avLst/>
            </a:prstGeom>
            <a:solidFill>
              <a:schemeClr val="dk1">
                <a:alpha val="53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xmlns="" id="{723940C4-B7DA-7C48-8224-6FA40CA26AAD}"/>
                </a:ext>
              </a:extLst>
            </p:cNvPr>
            <p:cNvSpPr/>
            <p:nvPr/>
          </p:nvSpPr>
          <p:spPr>
            <a:xfrm flipH="1">
              <a:off x="4281777" y="3445318"/>
              <a:ext cx="725693" cy="21308"/>
            </a:xfrm>
            <a:prstGeom prst="rect">
              <a:avLst/>
            </a:prstGeom>
            <a:solidFill>
              <a:schemeClr val="dk1">
                <a:alpha val="53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grpSp>
          <p:nvGrpSpPr>
            <p:cNvPr id="114" name="Gruppieren 113">
              <a:extLst>
                <a:ext uri="{FF2B5EF4-FFF2-40B4-BE49-F238E27FC236}">
                  <a16:creationId xmlns:a16="http://schemas.microsoft.com/office/drawing/2014/main" xmlns="" id="{7189EA8E-58B1-384B-AC69-674003BEE080}"/>
                </a:ext>
              </a:extLst>
            </p:cNvPr>
            <p:cNvGrpSpPr/>
            <p:nvPr/>
          </p:nvGrpSpPr>
          <p:grpSpPr>
            <a:xfrm flipH="1">
              <a:off x="4333624" y="2693470"/>
              <a:ext cx="665033" cy="59504"/>
              <a:chOff x="5518669" y="2958423"/>
              <a:chExt cx="1426934" cy="127677"/>
            </a:xfrm>
          </p:grpSpPr>
          <p:sp>
            <p:nvSpPr>
              <p:cNvPr id="121" name="Rechteck 120">
                <a:extLst>
                  <a:ext uri="{FF2B5EF4-FFF2-40B4-BE49-F238E27FC236}">
                    <a16:creationId xmlns:a16="http://schemas.microsoft.com/office/drawing/2014/main" xmlns="" id="{232F1E61-9469-8147-8349-0608EC2FC0CB}"/>
                  </a:ext>
                </a:extLst>
              </p:cNvPr>
              <p:cNvSpPr/>
              <p:nvPr/>
            </p:nvSpPr>
            <p:spPr>
              <a:xfrm>
                <a:off x="5518669" y="2958423"/>
                <a:ext cx="1426934" cy="45719"/>
              </a:xfrm>
              <a:prstGeom prst="rect">
                <a:avLst/>
              </a:prstGeom>
              <a:solidFill>
                <a:schemeClr val="dk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281"/>
                <a:endParaRPr lang="en-GB" sz="1012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grpSp>
            <p:nvGrpSpPr>
              <p:cNvPr id="122" name="Gruppieren 121">
                <a:extLst>
                  <a:ext uri="{FF2B5EF4-FFF2-40B4-BE49-F238E27FC236}">
                    <a16:creationId xmlns:a16="http://schemas.microsoft.com/office/drawing/2014/main" xmlns="" id="{8141FE2B-6D36-044E-8E5B-8EB438EABE68}"/>
                  </a:ext>
                </a:extLst>
              </p:cNvPr>
              <p:cNvGrpSpPr/>
              <p:nvPr/>
            </p:nvGrpSpPr>
            <p:grpSpPr>
              <a:xfrm>
                <a:off x="5556940" y="3004142"/>
                <a:ext cx="227126" cy="81958"/>
                <a:chOff x="5883965" y="3405892"/>
                <a:chExt cx="227126" cy="103932"/>
              </a:xfrm>
            </p:grpSpPr>
            <p:sp>
              <p:nvSpPr>
                <p:cNvPr id="150" name="Rechteck 149">
                  <a:extLst>
                    <a:ext uri="{FF2B5EF4-FFF2-40B4-BE49-F238E27FC236}">
                      <a16:creationId xmlns:a16="http://schemas.microsoft.com/office/drawing/2014/main" xmlns="" id="{19E50260-3554-9C4E-AF98-42AAA10E70DC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51" name="Rechteck 150">
                  <a:extLst>
                    <a:ext uri="{FF2B5EF4-FFF2-40B4-BE49-F238E27FC236}">
                      <a16:creationId xmlns:a16="http://schemas.microsoft.com/office/drawing/2014/main" xmlns="" id="{B0CD4223-26C6-114B-A0FD-BB7CB804C26B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52" name="Rechteck 151">
                  <a:extLst>
                    <a:ext uri="{FF2B5EF4-FFF2-40B4-BE49-F238E27FC236}">
                      <a16:creationId xmlns:a16="http://schemas.microsoft.com/office/drawing/2014/main" xmlns="" id="{CE9BDD94-C80E-794A-A9DF-5B939D772C1B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53" name="Rechteck 152">
                  <a:extLst>
                    <a:ext uri="{FF2B5EF4-FFF2-40B4-BE49-F238E27FC236}">
                      <a16:creationId xmlns:a16="http://schemas.microsoft.com/office/drawing/2014/main" xmlns="" id="{398B823D-F93C-DC4F-87ED-F84B98702B5F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  <p:grpSp>
            <p:nvGrpSpPr>
              <p:cNvPr id="128" name="Gruppieren 127">
                <a:extLst>
                  <a:ext uri="{FF2B5EF4-FFF2-40B4-BE49-F238E27FC236}">
                    <a16:creationId xmlns:a16="http://schemas.microsoft.com/office/drawing/2014/main" xmlns="" id="{D05737C4-67A3-CA40-9FB9-E28933E0239F}"/>
                  </a:ext>
                </a:extLst>
              </p:cNvPr>
              <p:cNvGrpSpPr/>
              <p:nvPr/>
            </p:nvGrpSpPr>
            <p:grpSpPr>
              <a:xfrm>
                <a:off x="5834254" y="3001910"/>
                <a:ext cx="227126" cy="81958"/>
                <a:chOff x="5883965" y="3405892"/>
                <a:chExt cx="227126" cy="103932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xmlns="" id="{5D11B7DE-169D-AD4F-986C-8D0A4C1F4C1B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47" name="Rechteck 146">
                  <a:extLst>
                    <a:ext uri="{FF2B5EF4-FFF2-40B4-BE49-F238E27FC236}">
                      <a16:creationId xmlns:a16="http://schemas.microsoft.com/office/drawing/2014/main" xmlns="" id="{68460465-01A7-0740-A199-E65781018AA9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48" name="Rechteck 147">
                  <a:extLst>
                    <a:ext uri="{FF2B5EF4-FFF2-40B4-BE49-F238E27FC236}">
                      <a16:creationId xmlns:a16="http://schemas.microsoft.com/office/drawing/2014/main" xmlns="" id="{53B3090C-F3A1-E941-B73B-11F57B4188B3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49" name="Rechteck 148">
                  <a:extLst>
                    <a:ext uri="{FF2B5EF4-FFF2-40B4-BE49-F238E27FC236}">
                      <a16:creationId xmlns:a16="http://schemas.microsoft.com/office/drawing/2014/main" xmlns="" id="{46084159-6132-E843-997A-736DD8DD99C0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  <p:grpSp>
            <p:nvGrpSpPr>
              <p:cNvPr id="130" name="Gruppieren 129">
                <a:extLst>
                  <a:ext uri="{FF2B5EF4-FFF2-40B4-BE49-F238E27FC236}">
                    <a16:creationId xmlns:a16="http://schemas.microsoft.com/office/drawing/2014/main" xmlns="" id="{F95C7B47-69CA-3C4B-86AF-C9111AB1027D}"/>
                  </a:ext>
                </a:extLst>
              </p:cNvPr>
              <p:cNvGrpSpPr/>
              <p:nvPr/>
            </p:nvGrpSpPr>
            <p:grpSpPr>
              <a:xfrm>
                <a:off x="6111568" y="2999678"/>
                <a:ext cx="227126" cy="81958"/>
                <a:chOff x="5883965" y="3405892"/>
                <a:chExt cx="227126" cy="103932"/>
              </a:xfrm>
            </p:grpSpPr>
            <p:sp>
              <p:nvSpPr>
                <p:cNvPr id="142" name="Rechteck 141">
                  <a:extLst>
                    <a:ext uri="{FF2B5EF4-FFF2-40B4-BE49-F238E27FC236}">
                      <a16:creationId xmlns:a16="http://schemas.microsoft.com/office/drawing/2014/main" xmlns="" id="{E103F76B-198E-194E-AA7E-E1856499EB26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43" name="Rechteck 142">
                  <a:extLst>
                    <a:ext uri="{FF2B5EF4-FFF2-40B4-BE49-F238E27FC236}">
                      <a16:creationId xmlns:a16="http://schemas.microsoft.com/office/drawing/2014/main" xmlns="" id="{64098EC7-5077-4F46-AF82-A7D605560F46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44" name="Rechteck 143">
                  <a:extLst>
                    <a:ext uri="{FF2B5EF4-FFF2-40B4-BE49-F238E27FC236}">
                      <a16:creationId xmlns:a16="http://schemas.microsoft.com/office/drawing/2014/main" xmlns="" id="{51504E22-037B-0340-9B63-BC3A2CECBB02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45" name="Rechteck 144">
                  <a:extLst>
                    <a:ext uri="{FF2B5EF4-FFF2-40B4-BE49-F238E27FC236}">
                      <a16:creationId xmlns:a16="http://schemas.microsoft.com/office/drawing/2014/main" xmlns="" id="{3DA763BC-DCE6-8149-8A00-7317A267F74E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  <p:grpSp>
            <p:nvGrpSpPr>
              <p:cNvPr id="131" name="Gruppieren 130">
                <a:extLst>
                  <a:ext uri="{FF2B5EF4-FFF2-40B4-BE49-F238E27FC236}">
                    <a16:creationId xmlns:a16="http://schemas.microsoft.com/office/drawing/2014/main" xmlns="" id="{85CC9098-AE78-F14D-A980-324DB3838AB8}"/>
                  </a:ext>
                </a:extLst>
              </p:cNvPr>
              <p:cNvGrpSpPr/>
              <p:nvPr/>
            </p:nvGrpSpPr>
            <p:grpSpPr>
              <a:xfrm>
                <a:off x="6393836" y="2997446"/>
                <a:ext cx="227126" cy="81958"/>
                <a:chOff x="5883965" y="3405892"/>
                <a:chExt cx="227126" cy="103932"/>
              </a:xfrm>
            </p:grpSpPr>
            <p:sp>
              <p:nvSpPr>
                <p:cNvPr id="138" name="Rechteck 137">
                  <a:extLst>
                    <a:ext uri="{FF2B5EF4-FFF2-40B4-BE49-F238E27FC236}">
                      <a16:creationId xmlns:a16="http://schemas.microsoft.com/office/drawing/2014/main" xmlns="" id="{9EA4C2C1-2010-5143-AC48-5622BA13DB40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39" name="Rechteck 138">
                  <a:extLst>
                    <a:ext uri="{FF2B5EF4-FFF2-40B4-BE49-F238E27FC236}">
                      <a16:creationId xmlns:a16="http://schemas.microsoft.com/office/drawing/2014/main" xmlns="" id="{409EE2E6-0648-924D-A03C-C72BBCD0E5B7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40" name="Rechteck 139">
                  <a:extLst>
                    <a:ext uri="{FF2B5EF4-FFF2-40B4-BE49-F238E27FC236}">
                      <a16:creationId xmlns:a16="http://schemas.microsoft.com/office/drawing/2014/main" xmlns="" id="{1287AC04-5B81-6644-9C7E-17DACC519D3A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xmlns="" id="{80001A77-E099-A448-8582-4D026051D0C1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  <p:grpSp>
            <p:nvGrpSpPr>
              <p:cNvPr id="132" name="Gruppieren 131">
                <a:extLst>
                  <a:ext uri="{FF2B5EF4-FFF2-40B4-BE49-F238E27FC236}">
                    <a16:creationId xmlns:a16="http://schemas.microsoft.com/office/drawing/2014/main" xmlns="" id="{0842300E-BCC7-6343-9245-F0BE732C9795}"/>
                  </a:ext>
                </a:extLst>
              </p:cNvPr>
              <p:cNvGrpSpPr/>
              <p:nvPr/>
            </p:nvGrpSpPr>
            <p:grpSpPr>
              <a:xfrm>
                <a:off x="6678112" y="3001910"/>
                <a:ext cx="227126" cy="81958"/>
                <a:chOff x="5883965" y="3405892"/>
                <a:chExt cx="227126" cy="103932"/>
              </a:xfrm>
            </p:grpSpPr>
            <p:sp>
              <p:nvSpPr>
                <p:cNvPr id="133" name="Rechteck 132">
                  <a:extLst>
                    <a:ext uri="{FF2B5EF4-FFF2-40B4-BE49-F238E27FC236}">
                      <a16:creationId xmlns:a16="http://schemas.microsoft.com/office/drawing/2014/main" xmlns="" id="{924EBD7F-7270-444A-98EE-51F19AB7BAF3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35" name="Rechteck 134">
                  <a:extLst>
                    <a:ext uri="{FF2B5EF4-FFF2-40B4-BE49-F238E27FC236}">
                      <a16:creationId xmlns:a16="http://schemas.microsoft.com/office/drawing/2014/main" xmlns="" id="{9E81B9A5-180D-9A45-AB02-A8DEA0523264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36" name="Rechteck 135">
                  <a:extLst>
                    <a:ext uri="{FF2B5EF4-FFF2-40B4-BE49-F238E27FC236}">
                      <a16:creationId xmlns:a16="http://schemas.microsoft.com/office/drawing/2014/main" xmlns="" id="{FB41D994-63A0-4D43-B37B-750E6ABBA9AD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137" name="Rechteck 136">
                  <a:extLst>
                    <a:ext uri="{FF2B5EF4-FFF2-40B4-BE49-F238E27FC236}">
                      <a16:creationId xmlns:a16="http://schemas.microsoft.com/office/drawing/2014/main" xmlns="" id="{1B499732-C2FB-F748-B028-52089BCB9952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281"/>
                  <a:endParaRPr lang="en-GB" sz="1012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</p:grpSp>
        <p:sp>
          <p:nvSpPr>
            <p:cNvPr id="115" name="Dreieck 86">
              <a:extLst>
                <a:ext uri="{FF2B5EF4-FFF2-40B4-BE49-F238E27FC236}">
                  <a16:creationId xmlns:a16="http://schemas.microsoft.com/office/drawing/2014/main" xmlns="" id="{DEF4AB37-B023-BE46-A23D-C2B22E54419E}"/>
                </a:ext>
              </a:extLst>
            </p:cNvPr>
            <p:cNvSpPr/>
            <p:nvPr/>
          </p:nvSpPr>
          <p:spPr>
            <a:xfrm rot="1007058" flipH="1">
              <a:off x="4732546" y="2697546"/>
              <a:ext cx="84224" cy="779409"/>
            </a:xfrm>
            <a:custGeom>
              <a:avLst/>
              <a:gdLst>
                <a:gd name="connsiteX0" fmla="*/ 0 w 138021"/>
                <a:gd name="connsiteY0" fmla="*/ 994985 h 994985"/>
                <a:gd name="connsiteX1" fmla="*/ 69011 w 138021"/>
                <a:gd name="connsiteY1" fmla="*/ 0 h 994985"/>
                <a:gd name="connsiteX2" fmla="*/ 138021 w 138021"/>
                <a:gd name="connsiteY2" fmla="*/ 994985 h 994985"/>
                <a:gd name="connsiteX3" fmla="*/ 0 w 138021"/>
                <a:gd name="connsiteY3" fmla="*/ 994985 h 994985"/>
                <a:gd name="connsiteX0" fmla="*/ 0 w 147640"/>
                <a:gd name="connsiteY0" fmla="*/ 994985 h 1039212"/>
                <a:gd name="connsiteX1" fmla="*/ 69011 w 147640"/>
                <a:gd name="connsiteY1" fmla="*/ 0 h 1039212"/>
                <a:gd name="connsiteX2" fmla="*/ 147640 w 147640"/>
                <a:gd name="connsiteY2" fmla="*/ 1039212 h 1039212"/>
                <a:gd name="connsiteX3" fmla="*/ 0 w 147640"/>
                <a:gd name="connsiteY3" fmla="*/ 994985 h 1039212"/>
                <a:gd name="connsiteX0" fmla="*/ 0 w 112299"/>
                <a:gd name="connsiteY0" fmla="*/ 1014828 h 1039212"/>
                <a:gd name="connsiteX1" fmla="*/ 33670 w 112299"/>
                <a:gd name="connsiteY1" fmla="*/ 0 h 1039212"/>
                <a:gd name="connsiteX2" fmla="*/ 112299 w 112299"/>
                <a:gd name="connsiteY2" fmla="*/ 1039212 h 1039212"/>
                <a:gd name="connsiteX3" fmla="*/ 0 w 112299"/>
                <a:gd name="connsiteY3" fmla="*/ 1014828 h 1039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9" h="1039212">
                  <a:moveTo>
                    <a:pt x="0" y="1014828"/>
                  </a:moveTo>
                  <a:lnTo>
                    <a:pt x="33670" y="0"/>
                  </a:lnTo>
                  <a:lnTo>
                    <a:pt x="112299" y="1039212"/>
                  </a:lnTo>
                  <a:lnTo>
                    <a:pt x="0" y="1014828"/>
                  </a:lnTo>
                  <a:close/>
                </a:path>
              </a:pathLst>
            </a:cu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51425" tIns="25712" rIns="51425" bIns="2571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281"/>
              <a:endParaRPr lang="en-GB" sz="1012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116" name="Rechteck 115">
              <a:extLst>
                <a:ext uri="{FF2B5EF4-FFF2-40B4-BE49-F238E27FC236}">
                  <a16:creationId xmlns:a16="http://schemas.microsoft.com/office/drawing/2014/main" xmlns="" id="{FBDC5790-CF11-4B42-AD62-2BE149EE50A3}"/>
                </a:ext>
              </a:extLst>
            </p:cNvPr>
            <p:cNvSpPr/>
            <p:nvPr/>
          </p:nvSpPr>
          <p:spPr>
            <a:xfrm>
              <a:off x="5075557" y="3700126"/>
              <a:ext cx="291524" cy="184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14281"/>
              <a:r>
                <a:rPr lang="en-GB" sz="1012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MO</a:t>
              </a:r>
              <a:endParaRPr lang="en-GB" sz="10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Rechteck 116">
              <a:extLst>
                <a:ext uri="{FF2B5EF4-FFF2-40B4-BE49-F238E27FC236}">
                  <a16:creationId xmlns:a16="http://schemas.microsoft.com/office/drawing/2014/main" xmlns="" id="{59DC0E87-2158-4B44-8249-5130E8D643AD}"/>
                </a:ext>
              </a:extLst>
            </p:cNvPr>
            <p:cNvSpPr/>
            <p:nvPr/>
          </p:nvSpPr>
          <p:spPr>
            <a:xfrm>
              <a:off x="5075557" y="4481837"/>
              <a:ext cx="219896" cy="184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14281"/>
              <a:r>
                <a:rPr lang="en-GB" sz="1012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M</a:t>
              </a:r>
              <a:endParaRPr lang="en-GB" sz="10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xmlns="" id="{ADA11451-B897-4042-AA49-6EC2D8940E45}"/>
                </a:ext>
              </a:extLst>
            </p:cNvPr>
            <p:cNvSpPr/>
            <p:nvPr/>
          </p:nvSpPr>
          <p:spPr>
            <a:xfrm>
              <a:off x="5075557" y="2468533"/>
              <a:ext cx="188858" cy="184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14281"/>
              <a:r>
                <a:rPr lang="en-GB" sz="1012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L</a:t>
              </a:r>
              <a:endParaRPr lang="en-GB" sz="10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xmlns="" id="{32AA1BBE-0A56-894E-A8AB-6F50A33D258E}"/>
                </a:ext>
              </a:extLst>
            </p:cNvPr>
            <p:cNvSpPr/>
            <p:nvPr/>
          </p:nvSpPr>
          <p:spPr>
            <a:xfrm>
              <a:off x="3042878" y="3752113"/>
              <a:ext cx="310624" cy="184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14281"/>
              <a:r>
                <a:rPr lang="en-GB" sz="1012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XYZ</a:t>
              </a:r>
              <a:endParaRPr lang="en-GB" sz="10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xmlns="" id="{FFFC442C-B714-3B40-A79F-2E73B421D9CF}"/>
                </a:ext>
              </a:extLst>
            </p:cNvPr>
            <p:cNvSpPr/>
            <p:nvPr/>
          </p:nvSpPr>
          <p:spPr>
            <a:xfrm>
              <a:off x="3042878" y="4481837"/>
              <a:ext cx="351213" cy="1847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14281"/>
              <a:r>
                <a:rPr lang="en-GB" sz="1012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CAM</a:t>
              </a:r>
              <a:endParaRPr lang="en-GB" sz="10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69" name="Gruppieren 42">
            <a:extLst>
              <a:ext uri="{FF2B5EF4-FFF2-40B4-BE49-F238E27FC236}">
                <a16:creationId xmlns:a16="http://schemas.microsoft.com/office/drawing/2014/main" xmlns="" id="{28A5CFF4-1674-7941-AAC4-0F31D6391CFF}"/>
              </a:ext>
            </a:extLst>
          </p:cNvPr>
          <p:cNvGrpSpPr/>
          <p:nvPr/>
        </p:nvGrpSpPr>
        <p:grpSpPr>
          <a:xfrm rot="16200000">
            <a:off x="1840901" y="4728818"/>
            <a:ext cx="735255" cy="1237995"/>
            <a:chOff x="2902575" y="2218661"/>
            <a:chExt cx="829340" cy="1396411"/>
          </a:xfrm>
        </p:grpSpPr>
        <p:sp>
          <p:nvSpPr>
            <p:cNvPr id="170" name="Rechteck 169">
              <a:extLst>
                <a:ext uri="{FF2B5EF4-FFF2-40B4-BE49-F238E27FC236}">
                  <a16:creationId xmlns:a16="http://schemas.microsoft.com/office/drawing/2014/main" xmlns="" id="{03F6A657-D97D-264C-B850-1205875B244C}"/>
                </a:ext>
              </a:extLst>
            </p:cNvPr>
            <p:cNvSpPr/>
            <p:nvPr/>
          </p:nvSpPr>
          <p:spPr bwMode="auto">
            <a:xfrm rot="10800000">
              <a:off x="3504843" y="2218700"/>
              <a:ext cx="45722" cy="1396372"/>
            </a:xfrm>
            <a:prstGeom prst="rect">
              <a:avLst/>
            </a:prstGeom>
            <a:solidFill>
              <a:srgbClr val="3B76B1">
                <a:alpha val="37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75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1" name="Akkord 88">
              <a:extLst>
                <a:ext uri="{FF2B5EF4-FFF2-40B4-BE49-F238E27FC236}">
                  <a16:creationId xmlns:a16="http://schemas.microsoft.com/office/drawing/2014/main" xmlns="" id="{F1E1E104-1C81-1342-AF55-29D134C7B1BA}"/>
                </a:ext>
              </a:extLst>
            </p:cNvPr>
            <p:cNvSpPr/>
            <p:nvPr/>
          </p:nvSpPr>
          <p:spPr bwMode="auto">
            <a:xfrm rot="10800000">
              <a:off x="2902575" y="2218661"/>
              <a:ext cx="829340" cy="1396410"/>
            </a:xfrm>
            <a:prstGeom prst="chord">
              <a:avLst>
                <a:gd name="adj1" fmla="val 6729098"/>
                <a:gd name="adj2" fmla="val 14818236"/>
              </a:avLst>
            </a:prstGeom>
            <a:solidFill>
              <a:srgbClr val="DEDEDE">
                <a:lumMod val="50000"/>
                <a:alpha val="27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75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2" name="Ellipse 16">
              <a:extLst>
                <a:ext uri="{FF2B5EF4-FFF2-40B4-BE49-F238E27FC236}">
                  <a16:creationId xmlns:a16="http://schemas.microsoft.com/office/drawing/2014/main" xmlns="" id="{63C73E2A-F7B8-8A4A-B3B0-54B9B9F36367}"/>
                </a:ext>
              </a:extLst>
            </p:cNvPr>
            <p:cNvSpPr/>
            <p:nvPr/>
          </p:nvSpPr>
          <p:spPr bwMode="auto">
            <a:xfrm>
              <a:off x="3579137" y="2624138"/>
              <a:ext cx="116561" cy="212326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75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4" name="Ellipse 18">
              <a:extLst>
                <a:ext uri="{FF2B5EF4-FFF2-40B4-BE49-F238E27FC236}">
                  <a16:creationId xmlns:a16="http://schemas.microsoft.com/office/drawing/2014/main" xmlns="" id="{83E04B32-9DAF-B64D-889F-50DE57D8AA2D}"/>
                </a:ext>
              </a:extLst>
            </p:cNvPr>
            <p:cNvSpPr/>
            <p:nvPr/>
          </p:nvSpPr>
          <p:spPr bwMode="auto">
            <a:xfrm>
              <a:off x="3666557" y="2882702"/>
              <a:ext cx="45719" cy="8328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75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73" name="Ellipse 17">
              <a:extLst>
                <a:ext uri="{FF2B5EF4-FFF2-40B4-BE49-F238E27FC236}">
                  <a16:creationId xmlns:a16="http://schemas.microsoft.com/office/drawing/2014/main" xmlns="" id="{E13B2570-E376-3040-8FC6-F4367715213B}"/>
                </a:ext>
              </a:extLst>
            </p:cNvPr>
            <p:cNvSpPr/>
            <p:nvPr/>
          </p:nvSpPr>
          <p:spPr bwMode="auto">
            <a:xfrm>
              <a:off x="3563716" y="2988864"/>
              <a:ext cx="116561" cy="212326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68575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 sz="2400" kern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pic>
        <p:nvPicPr>
          <p:cNvPr id="176" name="Bild 9">
            <a:extLst>
              <a:ext uri="{FF2B5EF4-FFF2-40B4-BE49-F238E27FC236}">
                <a16:creationId xmlns:a16="http://schemas.microsoft.com/office/drawing/2014/main" xmlns="" id="{07EFD50C-0FD8-2448-8F6E-046EF933C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759" y="2220043"/>
            <a:ext cx="1714128" cy="2666421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xmlns="" id="{A47E699E-1F15-5442-B3B5-F429A2C93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592" y="68543"/>
            <a:ext cx="1602705" cy="160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7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6 -0.09652 C -0.00166 -0.10467 -0.00147 -0.11266 -0.00098 -0.12064 C -0.00078 -0.12325 -0.00059 -0.12585 9.30307E-5 -0.12811 C 0.00127 -0.13175 0.00732 -0.13904 0.00839 -0.14095 C 0.01142 -0.14685 0.01357 -0.15397 0.01669 -0.15953 L 0.02509 -0.17428 C 0.02685 -0.1774 0.02831 -0.18088 0.03026 -0.18365 L 0.04071 -0.19841 C 0.04247 -0.20084 0.04432 -0.20309 0.04589 -0.20587 C 0.04696 -0.20761 0.04784 -0.20986 0.04901 -0.21143 C 0.04989 -0.21247 0.05106 -0.21264 0.05214 -0.21316 C 0.0535 -0.21507 0.05487 -0.21698 0.05633 -0.21872 C 0.05838 -0.22132 0.06053 -0.22358 0.06258 -0.22618 C 0.06532 -0.22983 0.06844 -0.23295 0.07088 -0.23729 C 0.07479 -0.24423 0.07264 -0.24198 0.07713 -0.24475 C 0.0782 -0.24649 0.07899 -0.24875 0.08025 -0.25031 C 0.08113 -0.25135 0.0824 -0.25135 0.08338 -0.25204 C 0.09305 -0.25951 0.08211 -0.25274 0.09168 -0.2576 C 0.09275 -0.25812 0.09373 -0.25899 0.0948 -0.25951 C 0.09763 -0.2609 0.10037 -0.26194 0.1032 -0.26315 C 0.1032 -0.26315 0.1115 -0.26697 0.1115 -0.26697 C 0.11589 -0.2694 0.11501 -0.26923 0.12087 -0.27062 C 0.12712 -0.27201 0.13962 -0.27426 0.13962 -0.27426 C 0.14138 -0.27548 0.14294 -0.27739 0.14479 -0.27808 C 0.15026 -0.27982 0.16149 -0.28173 0.16149 -0.28173 C 0.16715 -0.28502 0.16295 -0.28294 0.17184 -0.28537 C 0.19068 -0.29058 0.16432 -0.28381 0.18541 -0.28902 L 0.27709 -0.28728 C 0.27817 -0.28728 0.27914 -0.28589 0.28022 -0.28537 C 0.28188 -0.28468 0.28363 -0.28433 0.28539 -0.28364 C 0.28754 -0.28259 0.29164 -0.27982 0.29164 -0.27982 C 0.30062 -0.26923 0.2893 -0.2819 0.29789 -0.27426 C 0.29896 -0.27322 0.29994 -0.27183 0.30101 -0.27062 C 0.30345 -0.25742 0.30189 -0.26281 0.30521 -0.25395 C 0.30902 -0.23312 0.30619 -0.25031 0.30619 -0.20032 " pathEditMode="relative" ptsTypes="AAAAAAAAAAAAAAAAAAAAAAAAAAAAAAAAAAA">
                                      <p:cBhvr>
                                        <p:cTn id="6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19 -0.20031 L 0.6156 -0.254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29" y="-19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fik 71">
            <a:extLst>
              <a:ext uri="{FF2B5EF4-FFF2-40B4-BE49-F238E27FC236}">
                <a16:creationId xmlns:a16="http://schemas.microsoft.com/office/drawing/2014/main" xmlns="" id="{8662C06F-EA66-5747-8060-6523DE9DEA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5561" y="1625118"/>
            <a:ext cx="1766274" cy="3251954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xmlns="" id="{7FF7DDD4-FB64-44B4-A788-65ADB6BF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1" y="242914"/>
            <a:ext cx="11123028" cy="830835"/>
          </a:xfrm>
        </p:spPr>
        <p:txBody>
          <a:bodyPr/>
          <a:lstStyle/>
          <a:p>
            <a:r>
              <a:rPr lang="de-DE" dirty="0" err="1"/>
              <a:t>Application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/>
              <a:t>In-</a:t>
            </a:r>
            <a:r>
              <a:rPr lang="de-DE" b="0" dirty="0" err="1"/>
              <a:t>Incubator</a:t>
            </a:r>
            <a:r>
              <a:rPr lang="de-DE" b="0" dirty="0"/>
              <a:t> </a:t>
            </a:r>
            <a:r>
              <a:rPr lang="de-DE" b="0" dirty="0" err="1"/>
              <a:t>Microscope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C23A02A-C084-424A-8A7B-DFD7A0EF93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1219259"/>
            <a:fld id="{8585856A-7D75-42B0-A7ED-77464BA6970A}" type="datetime1">
              <a:rPr lang="de-DE">
                <a:solidFill>
                  <a:prstClr val="black"/>
                </a:solidFill>
              </a:rPr>
              <a:pPr defTabSz="1219259"/>
              <a:t>10.11.2020</a:t>
            </a:fld>
            <a:r>
              <a:rPr lang="de-DE">
                <a:solidFill>
                  <a:prstClr val="black"/>
                </a:solidFill>
              </a:rPr>
              <a:t> | </a:t>
            </a:r>
            <a:fld id="{14CB96FA-8AF3-6A45-A98D-E824D39A6FCD}" type="slidenum">
              <a:rPr lang="de-DE">
                <a:solidFill>
                  <a:prstClr val="black"/>
                </a:solidFill>
              </a:rPr>
              <a:pPr defTabSz="1219259"/>
              <a:t>11</a:t>
            </a:fld>
            <a:endParaRPr lang="de-DE" dirty="0">
              <a:solidFill>
                <a:prstClr val="black"/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2C84DBF0-B21B-4383-9671-C673337D0DBF}"/>
              </a:ext>
            </a:extLst>
          </p:cNvPr>
          <p:cNvGrpSpPr/>
          <p:nvPr/>
        </p:nvGrpSpPr>
        <p:grpSpPr>
          <a:xfrm>
            <a:off x="502548" y="1632041"/>
            <a:ext cx="1509730" cy="2968719"/>
            <a:chOff x="1507905" y="287271"/>
            <a:chExt cx="3240001" cy="6371131"/>
          </a:xfrm>
        </p:grpSpPr>
        <p:sp>
          <p:nvSpPr>
            <p:cNvPr id="7" name="Dreieck 86">
              <a:extLst>
                <a:ext uri="{FF2B5EF4-FFF2-40B4-BE49-F238E27FC236}">
                  <a16:creationId xmlns:a16="http://schemas.microsoft.com/office/drawing/2014/main" xmlns="" id="{A9D5249A-8907-48D2-BFBE-942CC0326240}"/>
                </a:ext>
              </a:extLst>
            </p:cNvPr>
            <p:cNvSpPr/>
            <p:nvPr/>
          </p:nvSpPr>
          <p:spPr>
            <a:xfrm rot="20929914">
              <a:off x="1830495" y="500613"/>
              <a:ext cx="370114" cy="3139504"/>
            </a:xfrm>
            <a:prstGeom prst="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CBC6A4F1-D1A8-473C-877B-0305B3FA28B3}"/>
                </a:ext>
              </a:extLst>
            </p:cNvPr>
            <p:cNvSpPr/>
            <p:nvPr/>
          </p:nvSpPr>
          <p:spPr>
            <a:xfrm>
              <a:off x="1507905" y="287271"/>
              <a:ext cx="3240001" cy="6371131"/>
            </a:xfrm>
            <a:prstGeom prst="rect">
              <a:avLst/>
            </a:prstGeom>
            <a:solidFill>
              <a:schemeClr val="bg2">
                <a:lumMod val="75000"/>
                <a:alpha val="20000"/>
              </a:schemeClr>
            </a:solidFill>
            <a:ln w="19050"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6449BDC6-30A0-4427-9950-4CBB55E3F059}"/>
                </a:ext>
              </a:extLst>
            </p:cNvPr>
            <p:cNvSpPr/>
            <p:nvPr/>
          </p:nvSpPr>
          <p:spPr>
            <a:xfrm>
              <a:off x="3192300" y="409805"/>
              <a:ext cx="1440000" cy="1440006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xmlns="" id="{9FFD401C-6061-4D1A-B1F8-87A4A0CFB4F0}"/>
                </a:ext>
              </a:extLst>
            </p:cNvPr>
            <p:cNvSpPr/>
            <p:nvPr/>
          </p:nvSpPr>
          <p:spPr>
            <a:xfrm>
              <a:off x="1633209" y="409805"/>
              <a:ext cx="1440000" cy="1440005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xmlns="" id="{55BA769E-D64E-4A38-BB1D-6EE604F0C413}"/>
                </a:ext>
              </a:extLst>
            </p:cNvPr>
            <p:cNvSpPr/>
            <p:nvPr/>
          </p:nvSpPr>
          <p:spPr>
            <a:xfrm>
              <a:off x="3192300" y="1968545"/>
              <a:ext cx="1440000" cy="1440005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xmlns="" id="{F8015A28-B076-4058-90C9-2F60CD6FBDA4}"/>
                </a:ext>
              </a:extLst>
            </p:cNvPr>
            <p:cNvSpPr/>
            <p:nvPr/>
          </p:nvSpPr>
          <p:spPr>
            <a:xfrm>
              <a:off x="1633209" y="1968545"/>
              <a:ext cx="1440000" cy="1440005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xmlns="" id="{F039FDE1-E123-4251-8897-E4C84E1B9CC5}"/>
                </a:ext>
              </a:extLst>
            </p:cNvPr>
            <p:cNvSpPr/>
            <p:nvPr/>
          </p:nvSpPr>
          <p:spPr>
            <a:xfrm>
              <a:off x="3192300" y="3527285"/>
              <a:ext cx="1440000" cy="1440005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xmlns="" id="{246ACFE3-2C5A-421C-820A-88D2400B42F9}"/>
                </a:ext>
              </a:extLst>
            </p:cNvPr>
            <p:cNvSpPr/>
            <p:nvPr/>
          </p:nvSpPr>
          <p:spPr>
            <a:xfrm>
              <a:off x="1633209" y="3527285"/>
              <a:ext cx="1440000" cy="1440005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3DAE3F60-05C2-49B8-A93D-B18BADE2CA5D}"/>
                </a:ext>
              </a:extLst>
            </p:cNvPr>
            <p:cNvSpPr/>
            <p:nvPr/>
          </p:nvSpPr>
          <p:spPr>
            <a:xfrm>
              <a:off x="3192300" y="5086025"/>
              <a:ext cx="1440000" cy="1440005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78F0CDA9-BB9A-4905-AF3C-8CE163EAF012}"/>
                </a:ext>
              </a:extLst>
            </p:cNvPr>
            <p:cNvSpPr/>
            <p:nvPr/>
          </p:nvSpPr>
          <p:spPr>
            <a:xfrm>
              <a:off x="1633209" y="5086025"/>
              <a:ext cx="1440000" cy="1440005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xmlns="" id="{26CDF6AF-63D1-49B3-88BC-B37F6961D120}"/>
                </a:ext>
              </a:extLst>
            </p:cNvPr>
            <p:cNvSpPr/>
            <p:nvPr/>
          </p:nvSpPr>
          <p:spPr>
            <a:xfrm rot="18900000">
              <a:off x="2123590" y="5304804"/>
              <a:ext cx="186118" cy="124617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Trapez 22">
              <a:extLst>
                <a:ext uri="{FF2B5EF4-FFF2-40B4-BE49-F238E27FC236}">
                  <a16:creationId xmlns:a16="http://schemas.microsoft.com/office/drawing/2014/main" xmlns="" id="{B13633F2-3FB9-47B6-A6C8-DE70B5FEB3AD}"/>
                </a:ext>
              </a:extLst>
            </p:cNvPr>
            <p:cNvSpPr/>
            <p:nvPr/>
          </p:nvSpPr>
          <p:spPr>
            <a:xfrm rot="10800000">
              <a:off x="2061893" y="4501270"/>
              <a:ext cx="582627" cy="1516288"/>
            </a:xfrm>
            <a:custGeom>
              <a:avLst/>
              <a:gdLst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36970 w 582627"/>
                <a:gd name="connsiteY2" fmla="*/ 0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53154 w 582627"/>
                <a:gd name="connsiteY2" fmla="*/ 331774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16282 h 1516282"/>
                <a:gd name="connsiteX1" fmla="*/ 202301 w 582627"/>
                <a:gd name="connsiteY1" fmla="*/ 0 h 1516282"/>
                <a:gd name="connsiteX2" fmla="*/ 453154 w 582627"/>
                <a:gd name="connsiteY2" fmla="*/ 267037 h 1516282"/>
                <a:gd name="connsiteX3" fmla="*/ 582627 w 582627"/>
                <a:gd name="connsiteY3" fmla="*/ 1516282 h 1516282"/>
                <a:gd name="connsiteX4" fmla="*/ 0 w 582627"/>
                <a:gd name="connsiteY4" fmla="*/ 1516282 h 1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627" h="1516282">
                  <a:moveTo>
                    <a:pt x="0" y="1516282"/>
                  </a:moveTo>
                  <a:lnTo>
                    <a:pt x="202301" y="0"/>
                  </a:lnTo>
                  <a:lnTo>
                    <a:pt x="453154" y="267037"/>
                  </a:lnTo>
                  <a:lnTo>
                    <a:pt x="582627" y="1516282"/>
                  </a:lnTo>
                  <a:lnTo>
                    <a:pt x="0" y="1516282"/>
                  </a:lnTo>
                  <a:close/>
                </a:path>
              </a:pathLst>
            </a:cu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Trapez 22">
              <a:extLst>
                <a:ext uri="{FF2B5EF4-FFF2-40B4-BE49-F238E27FC236}">
                  <a16:creationId xmlns:a16="http://schemas.microsoft.com/office/drawing/2014/main" xmlns="" id="{86C25660-1E25-4CF6-A786-570C60632DF7}"/>
                </a:ext>
              </a:extLst>
            </p:cNvPr>
            <p:cNvSpPr/>
            <p:nvPr/>
          </p:nvSpPr>
          <p:spPr>
            <a:xfrm rot="5400000" flipV="1">
              <a:off x="3095868" y="4840028"/>
              <a:ext cx="250854" cy="2082726"/>
            </a:xfrm>
            <a:custGeom>
              <a:avLst/>
              <a:gdLst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36970 w 582627"/>
                <a:gd name="connsiteY2" fmla="*/ 0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53154 w 582627"/>
                <a:gd name="connsiteY2" fmla="*/ 331774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16282 h 1516282"/>
                <a:gd name="connsiteX1" fmla="*/ 202301 w 582627"/>
                <a:gd name="connsiteY1" fmla="*/ 0 h 1516282"/>
                <a:gd name="connsiteX2" fmla="*/ 453154 w 582627"/>
                <a:gd name="connsiteY2" fmla="*/ 267037 h 1516282"/>
                <a:gd name="connsiteX3" fmla="*/ 582627 w 582627"/>
                <a:gd name="connsiteY3" fmla="*/ 1516282 h 1516282"/>
                <a:gd name="connsiteX4" fmla="*/ 0 w 582627"/>
                <a:gd name="connsiteY4" fmla="*/ 1516282 h 1516282"/>
                <a:gd name="connsiteX0" fmla="*/ 40463 w 380326"/>
                <a:gd name="connsiteY0" fmla="*/ 2074636 h 2074636"/>
                <a:gd name="connsiteX1" fmla="*/ 0 w 380326"/>
                <a:gd name="connsiteY1" fmla="*/ 0 h 2074636"/>
                <a:gd name="connsiteX2" fmla="*/ 250853 w 380326"/>
                <a:gd name="connsiteY2" fmla="*/ 267037 h 2074636"/>
                <a:gd name="connsiteX3" fmla="*/ 380326 w 380326"/>
                <a:gd name="connsiteY3" fmla="*/ 1516282 h 2074636"/>
                <a:gd name="connsiteX4" fmla="*/ 40463 w 380326"/>
                <a:gd name="connsiteY4" fmla="*/ 2074636 h 2074636"/>
                <a:gd name="connsiteX0" fmla="*/ 40463 w 250853"/>
                <a:gd name="connsiteY0" fmla="*/ 2074636 h 2082725"/>
                <a:gd name="connsiteX1" fmla="*/ 0 w 250853"/>
                <a:gd name="connsiteY1" fmla="*/ 0 h 2082725"/>
                <a:gd name="connsiteX2" fmla="*/ 250853 w 250853"/>
                <a:gd name="connsiteY2" fmla="*/ 267037 h 2082725"/>
                <a:gd name="connsiteX3" fmla="*/ 64737 w 250853"/>
                <a:gd name="connsiteY3" fmla="*/ 2082725 h 2082725"/>
                <a:gd name="connsiteX4" fmla="*/ 40463 w 250853"/>
                <a:gd name="connsiteY4" fmla="*/ 2074636 h 20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53" h="2082725">
                  <a:moveTo>
                    <a:pt x="40463" y="2074636"/>
                  </a:moveTo>
                  <a:lnTo>
                    <a:pt x="0" y="0"/>
                  </a:lnTo>
                  <a:lnTo>
                    <a:pt x="250853" y="267037"/>
                  </a:lnTo>
                  <a:lnTo>
                    <a:pt x="64737" y="2082725"/>
                  </a:lnTo>
                  <a:lnTo>
                    <a:pt x="40463" y="2074636"/>
                  </a:lnTo>
                  <a:close/>
                </a:path>
              </a:pathLst>
            </a:cu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00A303F1-B3B8-4E1D-95ED-A3A41A6DD065}"/>
                </a:ext>
              </a:extLst>
            </p:cNvPr>
            <p:cNvSpPr/>
            <p:nvPr/>
          </p:nvSpPr>
          <p:spPr>
            <a:xfrm>
              <a:off x="4260835" y="5238305"/>
              <a:ext cx="92528" cy="113544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xmlns="" id="{73D9DDA3-3E75-4917-B9FE-8AA031E1EB19}"/>
                </a:ext>
              </a:extLst>
            </p:cNvPr>
            <p:cNvGrpSpPr/>
            <p:nvPr/>
          </p:nvGrpSpPr>
          <p:grpSpPr>
            <a:xfrm>
              <a:off x="1877023" y="3315561"/>
              <a:ext cx="952365" cy="1306388"/>
              <a:chOff x="6034155" y="2155419"/>
              <a:chExt cx="1140244" cy="1063307"/>
            </a:xfrm>
          </p:grpSpPr>
          <p:sp>
            <p:nvSpPr>
              <p:cNvPr id="67" name="Rechteck 66">
                <a:extLst>
                  <a:ext uri="{FF2B5EF4-FFF2-40B4-BE49-F238E27FC236}">
                    <a16:creationId xmlns:a16="http://schemas.microsoft.com/office/drawing/2014/main" xmlns="" id="{2557B70E-8FCD-4347-BA29-43C26BBB9383}"/>
                  </a:ext>
                </a:extLst>
              </p:cNvPr>
              <p:cNvSpPr/>
              <p:nvPr/>
            </p:nvSpPr>
            <p:spPr>
              <a:xfrm>
                <a:off x="6034155" y="2572535"/>
                <a:ext cx="1140244" cy="64619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8" name="Trapez 27">
                <a:extLst>
                  <a:ext uri="{FF2B5EF4-FFF2-40B4-BE49-F238E27FC236}">
                    <a16:creationId xmlns:a16="http://schemas.microsoft.com/office/drawing/2014/main" xmlns="" id="{FAEC324A-410A-4BA3-9B65-43BAE2750A00}"/>
                  </a:ext>
                </a:extLst>
              </p:cNvPr>
              <p:cNvSpPr/>
              <p:nvPr/>
            </p:nvSpPr>
            <p:spPr>
              <a:xfrm>
                <a:off x="6034155" y="2304091"/>
                <a:ext cx="1140244" cy="268444"/>
              </a:xfrm>
              <a:prstGeom prst="trapezoid">
                <a:avLst>
                  <a:gd name="adj" fmla="val 503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9" name="Kreis 28">
                <a:extLst>
                  <a:ext uri="{FF2B5EF4-FFF2-40B4-BE49-F238E27FC236}">
                    <a16:creationId xmlns:a16="http://schemas.microsoft.com/office/drawing/2014/main" xmlns="" id="{4E0D29D9-0F9D-4DA3-A795-7F773EA76F69}"/>
                  </a:ext>
                </a:extLst>
              </p:cNvPr>
              <p:cNvSpPr/>
              <p:nvPr/>
            </p:nvSpPr>
            <p:spPr>
              <a:xfrm rot="16200000">
                <a:off x="6446153" y="2090019"/>
                <a:ext cx="316252" cy="447052"/>
              </a:xfrm>
              <a:prstGeom prst="pie">
                <a:avLst>
                  <a:gd name="adj1" fmla="val 5390608"/>
                  <a:gd name="adj2" fmla="val 162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22" name="Dreieck 29">
              <a:extLst>
                <a:ext uri="{FF2B5EF4-FFF2-40B4-BE49-F238E27FC236}">
                  <a16:creationId xmlns:a16="http://schemas.microsoft.com/office/drawing/2014/main" xmlns="" id="{931BCDEA-0DBC-4224-8A3E-61CEC6966543}"/>
                </a:ext>
              </a:extLst>
            </p:cNvPr>
            <p:cNvSpPr/>
            <p:nvPr/>
          </p:nvSpPr>
          <p:spPr>
            <a:xfrm>
              <a:off x="2168149" y="3286209"/>
              <a:ext cx="370114" cy="326574"/>
            </a:xfrm>
            <a:prstGeom prst="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xmlns="" id="{628C2BC1-F058-4169-B568-69259F302AAB}"/>
                </a:ext>
              </a:extLst>
            </p:cNvPr>
            <p:cNvGrpSpPr/>
            <p:nvPr/>
          </p:nvGrpSpPr>
          <p:grpSpPr>
            <a:xfrm flipH="1">
              <a:off x="3691364" y="4178859"/>
              <a:ext cx="348799" cy="597365"/>
              <a:chOff x="5646283" y="4216854"/>
              <a:chExt cx="342484" cy="793913"/>
            </a:xfrm>
          </p:grpSpPr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xmlns="" id="{D773147D-7563-4D1D-8D93-ACF4DC93482C}"/>
                  </a:ext>
                </a:extLst>
              </p:cNvPr>
              <p:cNvSpPr/>
              <p:nvPr/>
            </p:nvSpPr>
            <p:spPr>
              <a:xfrm>
                <a:off x="5666336" y="4216854"/>
                <a:ext cx="297345" cy="793913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65000"/>
                    </a:schemeClr>
                  </a:gs>
                  <a:gs pos="68000">
                    <a:schemeClr val="bg1">
                      <a:lumMod val="6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xmlns="" id="{2793483F-274B-4BA2-AE54-3DCF82697BA9}"/>
                  </a:ext>
                </a:extLst>
              </p:cNvPr>
              <p:cNvSpPr/>
              <p:nvPr/>
            </p:nvSpPr>
            <p:spPr>
              <a:xfrm rot="21298380">
                <a:off x="5646283" y="42902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xmlns="" id="{31F147D1-6427-4FDA-B02F-0036566560C5}"/>
                  </a:ext>
                </a:extLst>
              </p:cNvPr>
              <p:cNvSpPr/>
              <p:nvPr/>
            </p:nvSpPr>
            <p:spPr>
              <a:xfrm rot="21298380">
                <a:off x="5646283" y="44426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xmlns="" id="{F33FB00C-D7A8-4E06-8CE4-A003A9FF753C}"/>
                  </a:ext>
                </a:extLst>
              </p:cNvPr>
              <p:cNvSpPr/>
              <p:nvPr/>
            </p:nvSpPr>
            <p:spPr>
              <a:xfrm rot="21298380">
                <a:off x="5646283" y="45950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xmlns="" id="{AA2868A7-BBEB-4D87-AEA6-DFEDB3DAFAD2}"/>
                  </a:ext>
                </a:extLst>
              </p:cNvPr>
              <p:cNvSpPr/>
              <p:nvPr/>
            </p:nvSpPr>
            <p:spPr>
              <a:xfrm rot="21298380">
                <a:off x="5646283" y="47474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xmlns="" id="{F3DC0A77-4C71-4F50-ABC9-12FCA0C13D33}"/>
                  </a:ext>
                </a:extLst>
              </p:cNvPr>
              <p:cNvSpPr/>
              <p:nvPr/>
            </p:nvSpPr>
            <p:spPr>
              <a:xfrm rot="21298380">
                <a:off x="5646283" y="48998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xmlns="" id="{B14E83EB-080D-4D75-8D87-AC2223E179D8}"/>
                </a:ext>
              </a:extLst>
            </p:cNvPr>
            <p:cNvSpPr/>
            <p:nvPr/>
          </p:nvSpPr>
          <p:spPr>
            <a:xfrm rot="21298380">
              <a:off x="2275713" y="4383163"/>
              <a:ext cx="1985698" cy="73965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xmlns="" id="{8BCE5CC4-52D2-4BE4-ADA6-B98B08F16FAC}"/>
                </a:ext>
              </a:extLst>
            </p:cNvPr>
            <p:cNvSpPr/>
            <p:nvPr/>
          </p:nvSpPr>
          <p:spPr>
            <a:xfrm flipH="1">
              <a:off x="3569196" y="4651198"/>
              <a:ext cx="584915" cy="278448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4000">
                  <a:schemeClr val="tx1">
                    <a:lumMod val="65000"/>
                    <a:lumOff val="35000"/>
                  </a:schemeClr>
                </a:gs>
                <a:gs pos="68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xmlns="" id="{49C3F764-69AA-4B61-AC1E-6EEE64F99667}"/>
                </a:ext>
              </a:extLst>
            </p:cNvPr>
            <p:cNvGrpSpPr/>
            <p:nvPr/>
          </p:nvGrpSpPr>
          <p:grpSpPr>
            <a:xfrm flipH="1">
              <a:off x="3683668" y="3828037"/>
              <a:ext cx="348799" cy="376146"/>
              <a:chOff x="5646283" y="4510861"/>
              <a:chExt cx="342484" cy="499906"/>
            </a:xfrm>
          </p:grpSpPr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xmlns="" id="{D8C579B8-A00C-4F96-A2DB-4A4B623DC1AC}"/>
                  </a:ext>
                </a:extLst>
              </p:cNvPr>
              <p:cNvSpPr/>
              <p:nvPr/>
            </p:nvSpPr>
            <p:spPr>
              <a:xfrm>
                <a:off x="5666335" y="4510861"/>
                <a:ext cx="297345" cy="499906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65000"/>
                    </a:schemeClr>
                  </a:gs>
                  <a:gs pos="68000">
                    <a:schemeClr val="bg1">
                      <a:lumMod val="6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xmlns="" id="{3D6F2E22-CEE8-475A-97D6-20D0E780FA5F}"/>
                  </a:ext>
                </a:extLst>
              </p:cNvPr>
              <p:cNvSpPr/>
              <p:nvPr/>
            </p:nvSpPr>
            <p:spPr>
              <a:xfrm rot="21298380">
                <a:off x="5646283" y="45950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xmlns="" id="{83D9AA86-D470-49CA-BFE6-C0444DBD154A}"/>
                  </a:ext>
                </a:extLst>
              </p:cNvPr>
              <p:cNvSpPr/>
              <p:nvPr/>
            </p:nvSpPr>
            <p:spPr>
              <a:xfrm rot="21298380">
                <a:off x="5646283" y="47474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xmlns="" id="{E2E5A33E-A02C-4995-9AC9-C1B2A44167DA}"/>
                  </a:ext>
                </a:extLst>
              </p:cNvPr>
              <p:cNvSpPr/>
              <p:nvPr/>
            </p:nvSpPr>
            <p:spPr>
              <a:xfrm rot="21298380">
                <a:off x="5646283" y="48998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xmlns="" id="{31CCCCAB-98B2-45FE-891F-D94703D7141D}"/>
                </a:ext>
              </a:extLst>
            </p:cNvPr>
            <p:cNvSpPr/>
            <p:nvPr/>
          </p:nvSpPr>
          <p:spPr>
            <a:xfrm rot="21298380">
              <a:off x="2275715" y="4018038"/>
              <a:ext cx="1985698" cy="73965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xmlns="" id="{5460386F-4233-406A-BA28-0FD47CA6C8C7}"/>
                </a:ext>
              </a:extLst>
            </p:cNvPr>
            <p:cNvSpPr/>
            <p:nvPr/>
          </p:nvSpPr>
          <p:spPr>
            <a:xfrm>
              <a:off x="3192300" y="3176453"/>
              <a:ext cx="1440000" cy="701120"/>
            </a:xfrm>
            <a:prstGeom prst="rect">
              <a:avLst/>
            </a:prstGeom>
            <a:solidFill>
              <a:schemeClr val="dk1">
                <a:alpha val="53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xmlns="" id="{B4D1A338-EF28-4ED4-A1EF-8C8E4FDF7674}"/>
                </a:ext>
              </a:extLst>
            </p:cNvPr>
            <p:cNvSpPr/>
            <p:nvPr/>
          </p:nvSpPr>
          <p:spPr>
            <a:xfrm>
              <a:off x="1633209" y="3360185"/>
              <a:ext cx="1557089" cy="45720"/>
            </a:xfrm>
            <a:prstGeom prst="rect">
              <a:avLst/>
            </a:prstGeom>
            <a:solidFill>
              <a:schemeClr val="dk1">
                <a:alpha val="53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09"/>
              <a:endParaRPr lang="en-GB" sz="135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xmlns="" id="{789A73B8-BC0E-4C21-8A9E-EA49A12B1C2C}"/>
                </a:ext>
              </a:extLst>
            </p:cNvPr>
            <p:cNvGrpSpPr/>
            <p:nvPr/>
          </p:nvGrpSpPr>
          <p:grpSpPr>
            <a:xfrm>
              <a:off x="1633209" y="433051"/>
              <a:ext cx="1426934" cy="127677"/>
              <a:chOff x="5518669" y="2958423"/>
              <a:chExt cx="1426934" cy="127677"/>
            </a:xfrm>
          </p:grpSpPr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xmlns="" id="{7033336E-6B0B-49FD-B149-BAF3F843E0AC}"/>
                  </a:ext>
                </a:extLst>
              </p:cNvPr>
              <p:cNvSpPr/>
              <p:nvPr/>
            </p:nvSpPr>
            <p:spPr>
              <a:xfrm>
                <a:off x="5518669" y="2958423"/>
                <a:ext cx="1426934" cy="45719"/>
              </a:xfrm>
              <a:prstGeom prst="rect">
                <a:avLst/>
              </a:prstGeom>
              <a:solidFill>
                <a:schemeClr val="dk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709"/>
                <a:endParaRPr lang="en-GB" sz="135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32" name="Gruppieren 31">
                <a:extLst>
                  <a:ext uri="{FF2B5EF4-FFF2-40B4-BE49-F238E27FC236}">
                    <a16:creationId xmlns:a16="http://schemas.microsoft.com/office/drawing/2014/main" xmlns="" id="{EB9BC9D5-D144-4A4B-B21D-3D25D0C16C76}"/>
                  </a:ext>
                </a:extLst>
              </p:cNvPr>
              <p:cNvGrpSpPr/>
              <p:nvPr/>
            </p:nvGrpSpPr>
            <p:grpSpPr>
              <a:xfrm>
                <a:off x="5556940" y="3004142"/>
                <a:ext cx="227126" cy="81958"/>
                <a:chOff x="5883965" y="3405892"/>
                <a:chExt cx="227126" cy="103932"/>
              </a:xfrm>
            </p:grpSpPr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xmlns="" id="{CA3EF88A-74FD-4D16-9D95-749D2F89281A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xmlns="" id="{FEEB03CF-6560-4204-8081-1AA7280DEE0B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xmlns="" id="{6D015C72-416C-4A5C-B376-4468B1E8C69C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xmlns="" id="{52312B37-B371-4F48-97D0-EE158FF195A9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3" name="Gruppieren 32">
                <a:extLst>
                  <a:ext uri="{FF2B5EF4-FFF2-40B4-BE49-F238E27FC236}">
                    <a16:creationId xmlns:a16="http://schemas.microsoft.com/office/drawing/2014/main" xmlns="" id="{F62C69EA-C6B2-4BDC-9121-DA16A635DA2C}"/>
                  </a:ext>
                </a:extLst>
              </p:cNvPr>
              <p:cNvGrpSpPr/>
              <p:nvPr/>
            </p:nvGrpSpPr>
            <p:grpSpPr>
              <a:xfrm>
                <a:off x="5834254" y="3001910"/>
                <a:ext cx="227126" cy="81958"/>
                <a:chOff x="5883965" y="3405892"/>
                <a:chExt cx="227126" cy="103932"/>
              </a:xfrm>
            </p:grpSpPr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xmlns="" id="{F7E18571-4FE4-4AAB-9935-DF8A08C150A1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xmlns="" id="{1DEF1B09-BC0E-4290-B6F7-9417806995BF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xmlns="" id="{2B22F4FD-38EE-4C6E-AC22-3765627F8B9D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xmlns="" id="{69C11F93-DF5D-4802-BB88-D6FBF0CB32F9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4" name="Gruppieren 33">
                <a:extLst>
                  <a:ext uri="{FF2B5EF4-FFF2-40B4-BE49-F238E27FC236}">
                    <a16:creationId xmlns:a16="http://schemas.microsoft.com/office/drawing/2014/main" xmlns="" id="{0600AC72-4C49-4522-BE40-5F67C104AB8E}"/>
                  </a:ext>
                </a:extLst>
              </p:cNvPr>
              <p:cNvGrpSpPr/>
              <p:nvPr/>
            </p:nvGrpSpPr>
            <p:grpSpPr>
              <a:xfrm>
                <a:off x="6111568" y="2999678"/>
                <a:ext cx="227126" cy="81958"/>
                <a:chOff x="5883965" y="3405892"/>
                <a:chExt cx="227126" cy="103932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xmlns="" id="{685697CA-72A1-4CCC-AF61-C9551EB45EC9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xmlns="" id="{9E077D3B-F1F4-44DF-8B18-6F1B8275F1F3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xmlns="" id="{2843A301-0746-4DB7-B73B-261E58D0983D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xmlns="" id="{A01F4788-A5DF-45E3-83DB-041178C6D67B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xmlns="" id="{940FD0DB-15A8-4D29-97F0-3B9D0A0382BB}"/>
                  </a:ext>
                </a:extLst>
              </p:cNvPr>
              <p:cNvGrpSpPr/>
              <p:nvPr/>
            </p:nvGrpSpPr>
            <p:grpSpPr>
              <a:xfrm>
                <a:off x="6393836" y="2997446"/>
                <a:ext cx="227126" cy="81958"/>
                <a:chOff x="5883965" y="3405892"/>
                <a:chExt cx="227126" cy="103932"/>
              </a:xfrm>
            </p:grpSpPr>
            <p:sp>
              <p:nvSpPr>
                <p:cNvPr id="41" name="Rechteck 40">
                  <a:extLst>
                    <a:ext uri="{FF2B5EF4-FFF2-40B4-BE49-F238E27FC236}">
                      <a16:creationId xmlns:a16="http://schemas.microsoft.com/office/drawing/2014/main" xmlns="" id="{58726669-1E03-4D58-A0BE-097A451D6244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2" name="Rechteck 41">
                  <a:extLst>
                    <a:ext uri="{FF2B5EF4-FFF2-40B4-BE49-F238E27FC236}">
                      <a16:creationId xmlns:a16="http://schemas.microsoft.com/office/drawing/2014/main" xmlns="" id="{CDAA3822-CEC9-4177-80EB-EAAF5CC58AAD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3" name="Rechteck 42">
                  <a:extLst>
                    <a:ext uri="{FF2B5EF4-FFF2-40B4-BE49-F238E27FC236}">
                      <a16:creationId xmlns:a16="http://schemas.microsoft.com/office/drawing/2014/main" xmlns="" id="{2DECD61A-DA1A-4B60-B473-3222915DFD41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xmlns="" id="{FA4D5DB1-39DF-49ED-9E94-ED5185B43704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xmlns="" id="{3E84971A-55D6-4828-B5BB-767DCDC39B97}"/>
                  </a:ext>
                </a:extLst>
              </p:cNvPr>
              <p:cNvGrpSpPr/>
              <p:nvPr/>
            </p:nvGrpSpPr>
            <p:grpSpPr>
              <a:xfrm>
                <a:off x="6678112" y="3001910"/>
                <a:ext cx="227126" cy="81958"/>
                <a:chOff x="5883965" y="3405892"/>
                <a:chExt cx="227126" cy="103932"/>
              </a:xfrm>
            </p:grpSpPr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xmlns="" id="{90BD2774-4033-466C-AD46-27F7EE57BE49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8" name="Rechteck 37">
                  <a:extLst>
                    <a:ext uri="{FF2B5EF4-FFF2-40B4-BE49-F238E27FC236}">
                      <a16:creationId xmlns:a16="http://schemas.microsoft.com/office/drawing/2014/main" xmlns="" id="{2284932B-A480-441D-80D6-711E17AF9C76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9" name="Rechteck 38">
                  <a:extLst>
                    <a:ext uri="{FF2B5EF4-FFF2-40B4-BE49-F238E27FC236}">
                      <a16:creationId xmlns:a16="http://schemas.microsoft.com/office/drawing/2014/main" xmlns="" id="{163E4A2B-E0A8-4A6A-8453-53DA64E66A73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0" name="Rechteck 39">
                  <a:extLst>
                    <a:ext uri="{FF2B5EF4-FFF2-40B4-BE49-F238E27FC236}">
                      <a16:creationId xmlns:a16="http://schemas.microsoft.com/office/drawing/2014/main" xmlns="" id="{17B35EB0-66CE-4070-A221-3CEFF40949C8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709"/>
                  <a:endParaRPr lang="en-GB" sz="135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</p:grpSp>
      </p:grpSp>
      <p:pic>
        <p:nvPicPr>
          <p:cNvPr id="70" name="Grafik 69" descr="Ein Bild, das drinnen, Person, Tisch, Wand enthält.&#10;&#10;Automatisch generierte Beschreibung">
            <a:extLst>
              <a:ext uri="{FF2B5EF4-FFF2-40B4-BE49-F238E27FC236}">
                <a16:creationId xmlns:a16="http://schemas.microsoft.com/office/drawing/2014/main" xmlns="" id="{5BB48E84-8FD6-4324-9438-A4FC1C5C5F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708" y="1736774"/>
            <a:ext cx="2808851" cy="2837806"/>
          </a:xfrm>
          <a:prstGeom prst="rect">
            <a:avLst/>
          </a:prstGeom>
        </p:spPr>
      </p:pic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xmlns="" id="{B1FC871F-D7CF-44F2-AE30-8D61023C0647}"/>
              </a:ext>
            </a:extLst>
          </p:cNvPr>
          <p:cNvCxnSpPr>
            <a:cxnSpLocks/>
          </p:cNvCxnSpPr>
          <p:nvPr/>
        </p:nvCxnSpPr>
        <p:spPr>
          <a:xfrm>
            <a:off x="2007455" y="3163790"/>
            <a:ext cx="700736" cy="0"/>
          </a:xfrm>
          <a:prstGeom prst="straightConnector1">
            <a:avLst/>
          </a:prstGeom>
          <a:ln w="69850">
            <a:solidFill>
              <a:srgbClr val="02377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xmlns="" id="{45F3ED40-1E17-44E4-83F9-E48C8A7E706D}"/>
              </a:ext>
            </a:extLst>
          </p:cNvPr>
          <p:cNvCxnSpPr>
            <a:cxnSpLocks/>
          </p:cNvCxnSpPr>
          <p:nvPr/>
        </p:nvCxnSpPr>
        <p:spPr>
          <a:xfrm>
            <a:off x="4405297" y="3163790"/>
            <a:ext cx="700736" cy="0"/>
          </a:xfrm>
          <a:prstGeom prst="straightConnector1">
            <a:avLst/>
          </a:prstGeom>
          <a:ln w="69850">
            <a:solidFill>
              <a:srgbClr val="02377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feld 6">
            <a:extLst>
              <a:ext uri="{FF2B5EF4-FFF2-40B4-BE49-F238E27FC236}">
                <a16:creationId xmlns:a16="http://schemas.microsoft.com/office/drawing/2014/main" xmlns="" id="{7C793E8F-CB78-4B06-B3A7-12C2AD56D5C3}"/>
              </a:ext>
            </a:extLst>
          </p:cNvPr>
          <p:cNvSpPr txBox="1"/>
          <p:nvPr/>
        </p:nvSpPr>
        <p:spPr>
          <a:xfrm>
            <a:off x="-470184" y="4539042"/>
            <a:ext cx="65" cy="20774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895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842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78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473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7684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90631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357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59">
              <a:defRPr/>
            </a:pPr>
            <a:endParaRPr lang="en-GB" sz="135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Textfeld 9">
            <a:extLst>
              <a:ext uri="{FF2B5EF4-FFF2-40B4-BE49-F238E27FC236}">
                <a16:creationId xmlns:a16="http://schemas.microsoft.com/office/drawing/2014/main" xmlns="" id="{C267553F-0EB7-4B16-A66B-4C101E9A7341}"/>
              </a:ext>
            </a:extLst>
          </p:cNvPr>
          <p:cNvSpPr txBox="1"/>
          <p:nvPr/>
        </p:nvSpPr>
        <p:spPr>
          <a:xfrm>
            <a:off x="2807552" y="4704296"/>
            <a:ext cx="109966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895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842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78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473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7684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90631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357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59">
              <a:defRPr/>
            </a:pPr>
            <a:r>
              <a:rPr lang="en-GB" sz="1800" i="1" dirty="0">
                <a:solidFill>
                  <a:prstClr val="black"/>
                </a:solidFill>
                <a:latin typeface="Calibri"/>
              </a:rPr>
              <a:t>CAD-Design</a:t>
            </a:r>
          </a:p>
        </p:txBody>
      </p:sp>
      <p:sp>
        <p:nvSpPr>
          <p:cNvPr id="85" name="Textfeld 13">
            <a:extLst>
              <a:ext uri="{FF2B5EF4-FFF2-40B4-BE49-F238E27FC236}">
                <a16:creationId xmlns:a16="http://schemas.microsoft.com/office/drawing/2014/main" xmlns="" id="{7748671A-44F5-4059-8B07-94FF6F1415B8}"/>
              </a:ext>
            </a:extLst>
          </p:cNvPr>
          <p:cNvSpPr txBox="1"/>
          <p:nvPr/>
        </p:nvSpPr>
        <p:spPr>
          <a:xfrm>
            <a:off x="560935" y="4691308"/>
            <a:ext cx="13974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de-DE"/>
            </a:defPPr>
            <a:lvl1pPr marL="0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895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842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78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473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7684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90631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357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59">
              <a:defRPr/>
            </a:pPr>
            <a:r>
              <a:rPr lang="en-GB" sz="1800" i="1" dirty="0">
                <a:solidFill>
                  <a:prstClr val="black"/>
                </a:solidFill>
                <a:latin typeface="Calibri"/>
              </a:rPr>
              <a:t>Raw Plan </a:t>
            </a:r>
          </a:p>
          <a:p>
            <a:pPr algn="ctr" defTabSz="1219259">
              <a:defRPr/>
            </a:pPr>
            <a:r>
              <a:rPr lang="en-GB" sz="1800" i="1" dirty="0">
                <a:solidFill>
                  <a:prstClr val="black"/>
                </a:solidFill>
                <a:latin typeface="Calibri"/>
              </a:rPr>
              <a:t>(z-drive)</a:t>
            </a:r>
          </a:p>
        </p:txBody>
      </p:sp>
      <p:sp>
        <p:nvSpPr>
          <p:cNvPr id="86" name="Textfeld 16">
            <a:extLst>
              <a:ext uri="{FF2B5EF4-FFF2-40B4-BE49-F238E27FC236}">
                <a16:creationId xmlns:a16="http://schemas.microsoft.com/office/drawing/2014/main" xmlns="" id="{6B87BCA0-2377-40D5-B810-09FC6EA3B394}"/>
              </a:ext>
            </a:extLst>
          </p:cNvPr>
          <p:cNvSpPr txBox="1"/>
          <p:nvPr/>
        </p:nvSpPr>
        <p:spPr>
          <a:xfrm>
            <a:off x="4822476" y="4715645"/>
            <a:ext cx="2765244" cy="55399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895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842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78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473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7684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90631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357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59">
              <a:defRPr/>
            </a:pPr>
            <a:r>
              <a:rPr lang="en-GB" sz="1800" i="1" dirty="0">
                <a:solidFill>
                  <a:prstClr val="black"/>
                </a:solidFill>
                <a:latin typeface="Calibri"/>
              </a:rPr>
              <a:t>UC2 In-Incubator Microscope </a:t>
            </a:r>
          </a:p>
          <a:p>
            <a:pPr algn="ctr" defTabSz="1219259">
              <a:defRPr/>
            </a:pPr>
            <a:r>
              <a:rPr lang="en-GB" sz="1800" i="1" dirty="0">
                <a:solidFill>
                  <a:prstClr val="black"/>
                </a:solidFill>
                <a:latin typeface="Calibri"/>
              </a:rPr>
              <a:t>Version 2 – real setup</a:t>
            </a:r>
          </a:p>
        </p:txBody>
      </p:sp>
      <p:sp>
        <p:nvSpPr>
          <p:cNvPr id="87" name="Textfeld 9">
            <a:extLst>
              <a:ext uri="{FF2B5EF4-FFF2-40B4-BE49-F238E27FC236}">
                <a16:creationId xmlns:a16="http://schemas.microsoft.com/office/drawing/2014/main" xmlns="" id="{EF6E440C-6D57-4D8B-A854-521C04C71A9A}"/>
              </a:ext>
            </a:extLst>
          </p:cNvPr>
          <p:cNvSpPr txBox="1"/>
          <p:nvPr/>
        </p:nvSpPr>
        <p:spPr>
          <a:xfrm>
            <a:off x="8374731" y="4600129"/>
            <a:ext cx="154087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de-DE"/>
            </a:defPPr>
            <a:lvl1pPr marL="0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94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895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842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78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473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7684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90631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357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59">
              <a:defRPr/>
            </a:pPr>
            <a:r>
              <a:rPr lang="en-GB" sz="1800" i="1" dirty="0">
                <a:solidFill>
                  <a:prstClr val="black"/>
                </a:solidFill>
                <a:latin typeface="Calibri"/>
              </a:rPr>
              <a:t>Live in Incubator</a:t>
            </a:r>
          </a:p>
        </p:txBody>
      </p: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xmlns="" id="{830E416C-384F-4B07-A05F-307F0D2A82B4}"/>
              </a:ext>
            </a:extLst>
          </p:cNvPr>
          <p:cNvCxnSpPr>
            <a:cxnSpLocks/>
          </p:cNvCxnSpPr>
          <p:nvPr/>
        </p:nvCxnSpPr>
        <p:spPr>
          <a:xfrm>
            <a:off x="7614353" y="3145396"/>
            <a:ext cx="700736" cy="0"/>
          </a:xfrm>
          <a:prstGeom prst="straightConnector1">
            <a:avLst/>
          </a:prstGeom>
          <a:ln w="69850">
            <a:solidFill>
              <a:srgbClr val="023773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feld 81">
            <a:extLst>
              <a:ext uri="{FF2B5EF4-FFF2-40B4-BE49-F238E27FC236}">
                <a16:creationId xmlns:a16="http://schemas.microsoft.com/office/drawing/2014/main" xmlns="" id="{8F0BEAFD-B0A3-4A21-ADEF-F3407CBA4E64}"/>
              </a:ext>
            </a:extLst>
          </p:cNvPr>
          <p:cNvSpPr txBox="1"/>
          <p:nvPr/>
        </p:nvSpPr>
        <p:spPr>
          <a:xfrm>
            <a:off x="475374" y="5458184"/>
            <a:ext cx="21058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259"/>
            <a:r>
              <a:rPr lang="de-DE" sz="1200" dirty="0">
                <a:solidFill>
                  <a:prstClr val="black"/>
                </a:solidFill>
                <a:latin typeface="Calibri"/>
              </a:rPr>
              <a:t>* Paper in </a:t>
            </a:r>
            <a:r>
              <a:rPr lang="de-DE" sz="1200" dirty="0" err="1">
                <a:solidFill>
                  <a:prstClr val="black"/>
                </a:solidFill>
                <a:latin typeface="Calibri"/>
              </a:rPr>
              <a:t>Preparation</a:t>
            </a:r>
            <a:endParaRPr lang="en-US" sz="1200" dirty="0" err="1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88" name="Grafik 87" descr="Ein Bild, das drinnen, Gepäck, Wand, Objekt enthält.&#10;&#10;Automatisch generierte Beschreibung">
            <a:extLst>
              <a:ext uri="{FF2B5EF4-FFF2-40B4-BE49-F238E27FC236}">
                <a16:creationId xmlns:a16="http://schemas.microsoft.com/office/drawing/2014/main" xmlns="" id="{24A57D3C-9407-403B-BD9F-DC8306E3D91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731" y="1925190"/>
            <a:ext cx="3282801" cy="2462101"/>
          </a:xfrm>
          <a:prstGeom prst="rect">
            <a:avLst/>
          </a:prstGeom>
        </p:spPr>
      </p:pic>
      <p:sp>
        <p:nvSpPr>
          <p:cNvPr id="93" name="Textfeld 92">
            <a:extLst>
              <a:ext uri="{FF2B5EF4-FFF2-40B4-BE49-F238E27FC236}">
                <a16:creationId xmlns:a16="http://schemas.microsoft.com/office/drawing/2014/main" xmlns="" id="{27444E25-F2A0-2E45-A2B6-C63D6C91742F}"/>
              </a:ext>
            </a:extLst>
          </p:cNvPr>
          <p:cNvSpPr txBox="1"/>
          <p:nvPr/>
        </p:nvSpPr>
        <p:spPr>
          <a:xfrm>
            <a:off x="8447177" y="5550499"/>
            <a:ext cx="363330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19259"/>
            <a:r>
              <a:rPr lang="en-GB" i="1" dirty="0">
                <a:solidFill>
                  <a:prstClr val="black"/>
                </a:solidFill>
                <a:latin typeface="Calibri"/>
              </a:rPr>
              <a:t>Control from Office</a:t>
            </a:r>
          </a:p>
          <a:p>
            <a:pPr defTabSz="1219259"/>
            <a:r>
              <a:rPr lang="en-GB" i="1" dirty="0">
                <a:solidFill>
                  <a:prstClr val="black"/>
                </a:solidFill>
                <a:latin typeface="Calibri"/>
              </a:rPr>
              <a:t>Observe Cells remotely</a:t>
            </a:r>
          </a:p>
          <a:p>
            <a:pPr defTabSz="1219259"/>
            <a:r>
              <a:rPr lang="en-GB" i="1" dirty="0">
                <a:solidFill>
                  <a:prstClr val="black"/>
                </a:solidFill>
                <a:latin typeface="Calibri"/>
              </a:rPr>
              <a:t>(soon)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B97FFEE2-01B8-E348-B3AE-191594F4AB5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9749" y="3975325"/>
            <a:ext cx="2104614" cy="14905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C6116C60-8771-FF4F-92D1-696A0CF55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9700" y="-1693160"/>
            <a:ext cx="1472695" cy="1472695"/>
          </a:xfrm>
          <a:prstGeom prst="rect">
            <a:avLst/>
          </a:prstGeom>
        </p:spPr>
      </p:pic>
      <p:sp>
        <p:nvSpPr>
          <p:cNvPr id="71" name="Rechteck 70">
            <a:extLst>
              <a:ext uri="{FF2B5EF4-FFF2-40B4-BE49-F238E27FC236}">
                <a16:creationId xmlns:a16="http://schemas.microsoft.com/office/drawing/2014/main" xmlns="" id="{453242B4-F7EE-3A4D-B09B-D56F82EB3E67}"/>
              </a:ext>
            </a:extLst>
          </p:cNvPr>
          <p:cNvSpPr/>
          <p:nvPr/>
        </p:nvSpPr>
        <p:spPr>
          <a:xfrm>
            <a:off x="9687792" y="-224461"/>
            <a:ext cx="962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59"/>
            <a:r>
              <a:rPr lang="de-DE" sz="1200" i="1" dirty="0">
                <a:solidFill>
                  <a:prstClr val="black"/>
                </a:solidFill>
                <a:latin typeface="Calibri"/>
              </a:rPr>
              <a:t>René Richter</a:t>
            </a:r>
            <a:endParaRPr lang="en-GB" sz="1200" i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4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 animBg="1"/>
      <p:bldP spid="87" grpId="0" animBg="1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D9C1B0DF-3BE9-5349-B237-792E72443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1" y="6491624"/>
            <a:ext cx="1440000" cy="123108"/>
          </a:xfrm>
        </p:spPr>
        <p:txBody>
          <a:bodyPr/>
          <a:lstStyle/>
          <a:p>
            <a:fld id="{DD377E1D-DAFD-429E-B14D-ED7B84C0C374}" type="datetime1">
              <a:rPr lang="de-DE" smtClean="0"/>
              <a:t>10.11.2020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xmlns="" id="{F263B910-AF44-E54B-9BDB-A274C5507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1" y="242914"/>
            <a:ext cx="11123028" cy="830835"/>
          </a:xfrm>
        </p:spPr>
        <p:txBody>
          <a:bodyPr/>
          <a:lstStyle/>
          <a:p>
            <a:r>
              <a:rPr lang="de-DE" dirty="0"/>
              <a:t>Modular Software </a:t>
            </a:r>
            <a:br>
              <a:rPr lang="de-DE" dirty="0"/>
            </a:br>
            <a:r>
              <a:rPr lang="de-DE" b="0" dirty="0"/>
              <a:t>Hardware Control: MQTT/WiFi</a:t>
            </a:r>
            <a:endParaRPr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1B860D0B-FC6D-DA48-8C46-E29F4087AA0A}"/>
              </a:ext>
            </a:extLst>
          </p:cNvPr>
          <p:cNvSpPr/>
          <p:nvPr/>
        </p:nvSpPr>
        <p:spPr>
          <a:xfrm>
            <a:off x="6549886" y="827295"/>
            <a:ext cx="10436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i="1" dirty="0">
                <a:solidFill>
                  <a:schemeClr val="bg1"/>
                </a:solidFill>
              </a:rPr>
              <a:t>In-Vivo,</a:t>
            </a:r>
          </a:p>
          <a:p>
            <a:r>
              <a:rPr lang="en-GB" sz="1500" i="1" dirty="0">
                <a:solidFill>
                  <a:schemeClr val="bg1"/>
                </a:solidFill>
              </a:rPr>
              <a:t>T-cells, 18h</a:t>
            </a:r>
            <a:endParaRPr sz="1500" dirty="0">
              <a:solidFill>
                <a:schemeClr val="bg1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E5D4E5E0-941A-7241-BEEA-4AD8D1DE92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9140" y="3871186"/>
            <a:ext cx="3683747" cy="260549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C4C05B60-01AD-0D49-83F1-A3210C03E0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1081" y="2597322"/>
            <a:ext cx="1619864" cy="14365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A185D12C-6C90-AB4A-94D0-0913FE6FA1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16" y="2987519"/>
            <a:ext cx="1766274" cy="32519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CCF4014-44C1-2B4B-B922-1F5642569B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6598" y="1751537"/>
            <a:ext cx="1159463" cy="62364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46530540-997D-8E41-B000-42BC35FCA2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7496" y="74"/>
            <a:ext cx="2152921" cy="375791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D6E07095-06CE-814D-9586-A45AE29FE03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4289" y="653724"/>
            <a:ext cx="1343217" cy="247593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9C29DFC2-1685-834A-875A-8D3A32ECB23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0819" y="4077381"/>
            <a:ext cx="1766274" cy="194340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xmlns="" id="{91F71332-710B-FF4A-B776-CA29F144C8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116300" y="4301674"/>
            <a:ext cx="1159463" cy="623644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xmlns="" id="{1A660C6D-EEE5-434B-B19B-B3408B9490A6}"/>
              </a:ext>
            </a:extLst>
          </p:cNvPr>
          <p:cNvCxnSpPr>
            <a:cxnSpLocks/>
          </p:cNvCxnSpPr>
          <p:nvPr/>
        </p:nvCxnSpPr>
        <p:spPr>
          <a:xfrm flipV="1">
            <a:off x="7702155" y="1837400"/>
            <a:ext cx="1394145" cy="1365785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xmlns="" id="{2EB0F0EF-F93A-DB46-8F38-0FBE6397F551}"/>
              </a:ext>
            </a:extLst>
          </p:cNvPr>
          <p:cNvCxnSpPr>
            <a:cxnSpLocks/>
          </p:cNvCxnSpPr>
          <p:nvPr/>
        </p:nvCxnSpPr>
        <p:spPr>
          <a:xfrm>
            <a:off x="7766675" y="4822705"/>
            <a:ext cx="1329625" cy="0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xmlns="" id="{FF2CD8C6-7175-8045-A8F7-F813EF408475}"/>
              </a:ext>
            </a:extLst>
          </p:cNvPr>
          <p:cNvCxnSpPr>
            <a:cxnSpLocks/>
          </p:cNvCxnSpPr>
          <p:nvPr/>
        </p:nvCxnSpPr>
        <p:spPr>
          <a:xfrm>
            <a:off x="3126250" y="4822705"/>
            <a:ext cx="922890" cy="0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xmlns="" id="{1613FFEA-C2C2-2C46-A769-3EADC9B0DE11}"/>
              </a:ext>
            </a:extLst>
          </p:cNvPr>
          <p:cNvCxnSpPr>
            <a:cxnSpLocks/>
          </p:cNvCxnSpPr>
          <p:nvPr/>
        </p:nvCxnSpPr>
        <p:spPr>
          <a:xfrm flipH="1" flipV="1">
            <a:off x="2676665" y="1957226"/>
            <a:ext cx="1394145" cy="1365785"/>
          </a:xfrm>
          <a:prstGeom prst="straightConnector1">
            <a:avLst/>
          </a:prstGeom>
          <a:ln w="28575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xmlns="" id="{B62A4339-284D-1C4F-B100-6894F5F8FA73}"/>
              </a:ext>
            </a:extLst>
          </p:cNvPr>
          <p:cNvCxnSpPr>
            <a:cxnSpLocks/>
          </p:cNvCxnSpPr>
          <p:nvPr/>
        </p:nvCxnSpPr>
        <p:spPr>
          <a:xfrm flipV="1">
            <a:off x="1030620" y="2520294"/>
            <a:ext cx="0" cy="467225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xmlns="" id="{DC710EEC-8F91-D64A-B785-BFDE8DC240A0}"/>
              </a:ext>
            </a:extLst>
          </p:cNvPr>
          <p:cNvCxnSpPr>
            <a:cxnSpLocks/>
          </p:cNvCxnSpPr>
          <p:nvPr/>
        </p:nvCxnSpPr>
        <p:spPr>
          <a:xfrm>
            <a:off x="2134890" y="4853603"/>
            <a:ext cx="124660" cy="1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xmlns="" id="{88508880-7207-2647-AA55-F407F0E2FA68}"/>
              </a:ext>
            </a:extLst>
          </p:cNvPr>
          <p:cNvCxnSpPr>
            <a:cxnSpLocks/>
          </p:cNvCxnSpPr>
          <p:nvPr/>
        </p:nvCxnSpPr>
        <p:spPr>
          <a:xfrm flipH="1">
            <a:off x="2066236" y="5662104"/>
            <a:ext cx="2004574" cy="1"/>
          </a:xfrm>
          <a:prstGeom prst="straightConnector1">
            <a:avLst/>
          </a:prstGeom>
          <a:ln w="28575"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xmlns="" id="{EB4B6972-7A3E-CE46-BE99-530EAF9ABD37}"/>
              </a:ext>
            </a:extLst>
          </p:cNvPr>
          <p:cNvSpPr/>
          <p:nvPr/>
        </p:nvSpPr>
        <p:spPr>
          <a:xfrm>
            <a:off x="4254127" y="6442226"/>
            <a:ext cx="36837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MQTT Broker, </a:t>
            </a:r>
            <a:r>
              <a:rPr lang="en-GB" sz="1500" dirty="0" err="1"/>
              <a:t>WiFi</a:t>
            </a:r>
            <a:r>
              <a:rPr lang="en-GB" sz="1500" dirty="0"/>
              <a:t> Router, Camera </a:t>
            </a:r>
            <a:r>
              <a:rPr lang="en-GB" sz="1500" dirty="0" err="1"/>
              <a:t>controler</a:t>
            </a:r>
            <a:endParaRPr lang="en-GB" sz="1500" dirty="0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xmlns="" id="{388CA16D-9095-8E4E-BFAC-9248C1E7B250}"/>
              </a:ext>
            </a:extLst>
          </p:cNvPr>
          <p:cNvSpPr/>
          <p:nvPr/>
        </p:nvSpPr>
        <p:spPr>
          <a:xfrm>
            <a:off x="224363" y="6089461"/>
            <a:ext cx="36837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Incubator Microscope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xmlns="" id="{7875F06F-58F5-3343-9C02-7EAB0D78DEF6}"/>
              </a:ext>
            </a:extLst>
          </p:cNvPr>
          <p:cNvSpPr/>
          <p:nvPr/>
        </p:nvSpPr>
        <p:spPr>
          <a:xfrm>
            <a:off x="9278543" y="3482533"/>
            <a:ext cx="17662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Remote Control App</a:t>
            </a:r>
          </a:p>
          <a:p>
            <a:r>
              <a:rPr lang="en-GB" sz="1500" dirty="0"/>
              <a:t>(Cellphone)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xmlns="" id="{B5B31290-3CBC-8949-82D3-CC136C3B1E94}"/>
              </a:ext>
            </a:extLst>
          </p:cNvPr>
          <p:cNvSpPr/>
          <p:nvPr/>
        </p:nvSpPr>
        <p:spPr>
          <a:xfrm>
            <a:off x="9278544" y="5966482"/>
            <a:ext cx="17130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Remote Control App</a:t>
            </a:r>
          </a:p>
          <a:p>
            <a:r>
              <a:rPr lang="en-GB" sz="1500" dirty="0"/>
              <a:t>(</a:t>
            </a:r>
            <a:r>
              <a:rPr lang="en-GB" sz="1500" dirty="0" err="1"/>
              <a:t>Raspi</a:t>
            </a:r>
            <a:r>
              <a:rPr lang="en-GB" sz="1500" dirty="0"/>
              <a:t>)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xmlns="" id="{21BCB934-6439-BD41-BADE-3CEE407CA663}"/>
              </a:ext>
            </a:extLst>
          </p:cNvPr>
          <p:cNvSpPr/>
          <p:nvPr/>
        </p:nvSpPr>
        <p:spPr>
          <a:xfrm>
            <a:off x="976970" y="1485969"/>
            <a:ext cx="36837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LED-Matrix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xmlns="" id="{221A5448-F862-1742-B4EA-CC45635C7DDA}"/>
              </a:ext>
            </a:extLst>
          </p:cNvPr>
          <p:cNvSpPr/>
          <p:nvPr/>
        </p:nvSpPr>
        <p:spPr>
          <a:xfrm>
            <a:off x="2347871" y="3781614"/>
            <a:ext cx="368374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Z-Stage</a:t>
            </a:r>
          </a:p>
        </p:txBody>
      </p:sp>
    </p:spTree>
    <p:extLst>
      <p:ext uri="{BB962C8B-B14F-4D97-AF65-F5344CB8AC3E}">
        <p14:creationId xmlns:p14="http://schemas.microsoft.com/office/powerpoint/2010/main" val="1609340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882" y="203270"/>
            <a:ext cx="6992791" cy="645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18" y="208760"/>
            <a:ext cx="2604101" cy="890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7"/>
          <p:cNvGrpSpPr/>
          <p:nvPr/>
        </p:nvGrpSpPr>
        <p:grpSpPr>
          <a:xfrm>
            <a:off x="711653" y="1787536"/>
            <a:ext cx="1741760" cy="4094644"/>
            <a:chOff x="533652" y="1340625"/>
            <a:chExt cx="1306348" cy="3071050"/>
          </a:xfrm>
        </p:grpSpPr>
        <p:pic>
          <p:nvPicPr>
            <p:cNvPr id="54" name="Google Shape;54;p7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846" y="1712475"/>
              <a:ext cx="705450" cy="269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7"/>
            <p:cNvSpPr/>
            <p:nvPr/>
          </p:nvSpPr>
          <p:spPr>
            <a:xfrm flipH="1">
              <a:off x="1385800" y="2858425"/>
              <a:ext cx="454200" cy="54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endParaRPr sz="4267"/>
            </a:p>
          </p:txBody>
        </p:sp>
        <p:sp>
          <p:nvSpPr>
            <p:cNvPr id="56" name="Google Shape;56;p7"/>
            <p:cNvSpPr txBox="1"/>
            <p:nvPr/>
          </p:nvSpPr>
          <p:spPr>
            <a:xfrm>
              <a:off x="533652" y="1340625"/>
              <a:ext cx="9294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8" tIns="121898" rIns="121898" bIns="121898" anchor="t" anchorCtr="0">
              <a:noAutofit/>
            </a:bodyPr>
            <a:lstStyle/>
            <a:p>
              <a:r>
                <a:rPr lang="en-US" sz="3200">
                  <a:latin typeface="Calibri"/>
                  <a:ea typeface="Calibri"/>
                  <a:cs typeface="Calibri"/>
                  <a:sym typeface="Calibri"/>
                </a:rPr>
                <a:t>Users</a:t>
              </a:r>
              <a:endParaRPr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7"/>
          <p:cNvGrpSpPr/>
          <p:nvPr/>
        </p:nvGrpSpPr>
        <p:grpSpPr>
          <a:xfrm>
            <a:off x="9062770" y="1922834"/>
            <a:ext cx="3166166" cy="2871137"/>
            <a:chOff x="6797125" y="1442100"/>
            <a:chExt cx="2374676" cy="2153400"/>
          </a:xfrm>
        </p:grpSpPr>
        <p:pic>
          <p:nvPicPr>
            <p:cNvPr id="58" name="Google Shape;58;p7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73500" y="1726100"/>
              <a:ext cx="2098300" cy="1869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7"/>
            <p:cNvSpPr/>
            <p:nvPr/>
          </p:nvSpPr>
          <p:spPr>
            <a:xfrm>
              <a:off x="6797125" y="2426900"/>
              <a:ext cx="454200" cy="5493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121898" rIns="121898" bIns="121898" anchor="ctr" anchorCtr="0">
              <a:noAutofit/>
            </a:bodyPr>
            <a:lstStyle/>
            <a:p>
              <a:endParaRPr sz="4267"/>
            </a:p>
          </p:txBody>
        </p:sp>
        <p:sp>
          <p:nvSpPr>
            <p:cNvPr id="60" name="Google Shape;60;p7"/>
            <p:cNvSpPr txBox="1"/>
            <p:nvPr/>
          </p:nvSpPr>
          <p:spPr>
            <a:xfrm>
              <a:off x="6931101" y="1442100"/>
              <a:ext cx="2240700" cy="7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98" tIns="121898" rIns="121898" bIns="121898" anchor="t" anchorCtr="0">
              <a:noAutofit/>
            </a:bodyPr>
            <a:lstStyle/>
            <a:p>
              <a:pPr algn="ctr"/>
              <a:r>
                <a:rPr lang="en-US" sz="3200" dirty="0">
                  <a:latin typeface="Calibri"/>
                  <a:ea typeface="Calibri"/>
                  <a:cs typeface="Calibri"/>
                  <a:sym typeface="Calibri"/>
                </a:rPr>
                <a:t>Deep Learning</a:t>
              </a:r>
              <a:endParaRPr sz="32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xmlns="" id="{4DA2182E-BB24-4047-9993-74F458B64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5659" y="6583"/>
            <a:ext cx="1295065" cy="129506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xmlns="" id="{7A25F3FA-EF96-3D4C-91D0-304C2624DFFB}"/>
              </a:ext>
            </a:extLst>
          </p:cNvPr>
          <p:cNvSpPr/>
          <p:nvPr/>
        </p:nvSpPr>
        <p:spPr>
          <a:xfrm>
            <a:off x="10108263" y="1286245"/>
            <a:ext cx="1377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Wei Ouyang </a:t>
            </a:r>
          </a:p>
        </p:txBody>
      </p:sp>
    </p:spTree>
    <p:extLst>
      <p:ext uri="{BB962C8B-B14F-4D97-AF65-F5344CB8AC3E}">
        <p14:creationId xmlns:p14="http://schemas.microsoft.com/office/powerpoint/2010/main" val="195956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/>
        </p:nvSpPr>
        <p:spPr>
          <a:xfrm>
            <a:off x="101730" y="1117650"/>
            <a:ext cx="3573923" cy="164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marL="609629" indent="-482623">
              <a:lnSpc>
                <a:spcPct val="90000"/>
              </a:lnSpc>
              <a:spcBef>
                <a:spcPts val="1066"/>
              </a:spcBef>
              <a:buClr>
                <a:schemeClr val="dk1"/>
              </a:buClr>
              <a:buSzPts val="2100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sharing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09629" indent="-482623">
              <a:lnSpc>
                <a:spcPct val="90000"/>
              </a:lnSpc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Privacy aware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18" y="208760"/>
            <a:ext cx="2604101" cy="89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8849" y="203271"/>
            <a:ext cx="6635998" cy="645146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9"/>
          <p:cNvSpPr txBox="1"/>
          <p:nvPr/>
        </p:nvSpPr>
        <p:spPr>
          <a:xfrm>
            <a:off x="4386835" y="3831658"/>
            <a:ext cx="5889472" cy="5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8" tIns="121898" rIns="121898" bIns="121898" anchor="t" anchorCtr="0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sz="1333">
                <a:solidFill>
                  <a:srgbClr val="1155CC"/>
                </a:solidFill>
                <a:uFill>
                  <a:noFill/>
                </a:uFill>
                <a:hlinkClick r:id="rId5"/>
              </a:rPr>
              <a:t>https://imjoy.io/#/app?p=imjoy-team/example-plugins:Skin-Lesion-Analyzer</a:t>
            </a:r>
            <a:r>
              <a:rPr lang="en-US" sz="1333">
                <a:solidFill>
                  <a:srgbClr val="1155CC"/>
                </a:solidFill>
              </a:rPr>
              <a:t> </a:t>
            </a:r>
            <a:endParaRPr sz="1333">
              <a:solidFill>
                <a:srgbClr val="1155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8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xmlns="" id="{2A7F79A0-2D56-2347-BF4E-B5DE87EEA8B9}"/>
              </a:ext>
            </a:extLst>
          </p:cNvPr>
          <p:cNvGrpSpPr/>
          <p:nvPr/>
        </p:nvGrpSpPr>
        <p:grpSpPr>
          <a:xfrm>
            <a:off x="804446" y="1647150"/>
            <a:ext cx="9934898" cy="4740460"/>
            <a:chOff x="-2042083" y="569716"/>
            <a:chExt cx="13249118" cy="6321848"/>
          </a:xfrm>
        </p:grpSpPr>
        <p:sp>
          <p:nvSpPr>
            <p:cNvPr id="43" name="Pfeil nach rechts 42">
              <a:extLst>
                <a:ext uri="{FF2B5EF4-FFF2-40B4-BE49-F238E27FC236}">
                  <a16:creationId xmlns:a16="http://schemas.microsoft.com/office/drawing/2014/main" xmlns="" id="{72DEBA24-D263-3148-BBBC-3C2CE8A69C4F}"/>
                </a:ext>
              </a:extLst>
            </p:cNvPr>
            <p:cNvSpPr/>
            <p:nvPr/>
          </p:nvSpPr>
          <p:spPr>
            <a:xfrm>
              <a:off x="1681912" y="2565816"/>
              <a:ext cx="1246792" cy="916200"/>
            </a:xfrm>
            <a:prstGeom prst="right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r>
                <a:rPr lang="en-GB" sz="1050" kern="0" dirty="0">
                  <a:solidFill>
                    <a:srgbClr val="FFFFFF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Arial"/>
                </a:rPr>
                <a:t>Exp. Data</a:t>
              </a:r>
            </a:p>
          </p:txBody>
        </p:sp>
        <p:sp>
          <p:nvSpPr>
            <p:cNvPr id="44" name="Abgerundetes Rechteck 43">
              <a:extLst>
                <a:ext uri="{FF2B5EF4-FFF2-40B4-BE49-F238E27FC236}">
                  <a16:creationId xmlns:a16="http://schemas.microsoft.com/office/drawing/2014/main" xmlns="" id="{D2F8222D-8E35-B64D-B4AA-5063C6ECF75F}"/>
                </a:ext>
              </a:extLst>
            </p:cNvPr>
            <p:cNvSpPr/>
            <p:nvPr/>
          </p:nvSpPr>
          <p:spPr>
            <a:xfrm>
              <a:off x="-2042083" y="1228146"/>
              <a:ext cx="3777784" cy="4693881"/>
            </a:xfrm>
            <a:prstGeom prst="roundRect">
              <a:avLst>
                <a:gd name="adj" fmla="val 13747"/>
              </a:avLst>
            </a:prstGeom>
            <a:solidFill>
              <a:srgbClr val="FFFFFF">
                <a:lumMod val="85000"/>
              </a:srgbClr>
            </a:solidFill>
            <a:ln w="25400" cap="flat" cmpd="sng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LAB</a:t>
              </a:r>
              <a:endParaRPr lang="de-DE" sz="900"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45" name="Google Shape;90;p1">
              <a:extLst>
                <a:ext uri="{FF2B5EF4-FFF2-40B4-BE49-F238E27FC236}">
                  <a16:creationId xmlns:a16="http://schemas.microsoft.com/office/drawing/2014/main" xmlns="" id="{1D3FA6F9-D318-F746-96F3-D510CDDD78EA}"/>
                </a:ext>
              </a:extLst>
            </p:cNvPr>
            <p:cNvSpPr/>
            <p:nvPr/>
          </p:nvSpPr>
          <p:spPr>
            <a:xfrm>
              <a:off x="3078901" y="1401336"/>
              <a:ext cx="3190520" cy="3190520"/>
            </a:xfrm>
            <a:prstGeom prst="ellipse">
              <a:avLst/>
            </a:prstGeom>
            <a:solidFill>
              <a:srgbClr val="CFE3F4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algn="ctr" defTabSz="685709">
                <a:buClr>
                  <a:srgbClr val="000000"/>
                </a:buClr>
                <a:buSzPts val="2800"/>
                <a:defRPr/>
              </a:pPr>
              <a:endParaRPr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46" name="Abgerundetes Rechteck 45">
              <a:extLst>
                <a:ext uri="{FF2B5EF4-FFF2-40B4-BE49-F238E27FC236}">
                  <a16:creationId xmlns:a16="http://schemas.microsoft.com/office/drawing/2014/main" xmlns="" id="{BD3FA2C1-AAB4-CF4B-83C3-8AAFEF031871}"/>
                </a:ext>
              </a:extLst>
            </p:cNvPr>
            <p:cNvSpPr/>
            <p:nvPr/>
          </p:nvSpPr>
          <p:spPr>
            <a:xfrm>
              <a:off x="8069789" y="1998045"/>
              <a:ext cx="3137246" cy="860804"/>
            </a:xfrm>
            <a:prstGeom prst="roundRect">
              <a:avLst>
                <a:gd name="adj" fmla="val 12818"/>
              </a:avLst>
            </a:prstGeom>
            <a:solidFill>
              <a:srgbClr val="CFE3F4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2100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ImJoy</a:t>
              </a: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, ML/AI</a:t>
              </a:r>
              <a:endParaRPr lang="de-DE" sz="2100" b="1" kern="0" baseline="3000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b="1" kern="0" baseline="30000" dirty="0">
                  <a:solidFill>
                    <a:srgbClr val="000000"/>
                  </a:solidFill>
                  <a:latin typeface="Shree Devanagari 714" panose="02000600000000000000" pitchFamily="2" charset="0"/>
                  <a:ea typeface="Calibri"/>
                  <a:cs typeface="Shree Devanagari 714" panose="02000600000000000000" pitchFamily="2" charset="0"/>
                  <a:sym typeface="Calibri"/>
                </a:rPr>
                <a:t>Hardware-Control, Image Analysis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</p:txBody>
        </p:sp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xmlns="" id="{981BBDFA-5C77-7E43-8CDC-12AAA227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33981" y="2167407"/>
              <a:ext cx="609012" cy="609012"/>
            </a:xfrm>
            <a:prstGeom prst="rect">
              <a:avLst/>
            </a:prstGeom>
          </p:spPr>
        </p:pic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xmlns="" id="{77115650-40E2-B847-BA69-AADBF2A7B189}"/>
                </a:ext>
              </a:extLst>
            </p:cNvPr>
            <p:cNvSpPr/>
            <p:nvPr/>
          </p:nvSpPr>
          <p:spPr>
            <a:xfrm>
              <a:off x="-1859915" y="1951394"/>
              <a:ext cx="3388097" cy="1202983"/>
            </a:xfrm>
            <a:prstGeom prst="roundRect">
              <a:avLst>
                <a:gd name="adj" fmla="val 13747"/>
              </a:avLst>
            </a:prstGeom>
            <a:solidFill>
              <a:srgbClr val="9BBB59">
                <a:lumMod val="60000"/>
                <a:lumOff val="40000"/>
              </a:srgbClr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UC2 </a:t>
              </a:r>
            </a:p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787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Multi-Modal Modular </a:t>
              </a:r>
              <a:r>
                <a:rPr lang="de-DE" sz="787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Microscope</a:t>
              </a:r>
              <a:endParaRPr lang="de-DE" sz="787" b="1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  <a:p>
              <a:pPr defTabSz="685709">
                <a:buClr>
                  <a:srgbClr val="000000"/>
                </a:buClr>
                <a:buSzPts val="1400"/>
                <a:defRPr/>
              </a:pPr>
              <a:endParaRPr lang="de-DE" sz="900" kern="0" dirty="0">
                <a:solidFill>
                  <a:srgbClr val="000000"/>
                </a:solidFill>
                <a:latin typeface="Shree Devanagari 714" panose="02000600000000000000" pitchFamily="2" charset="0"/>
                <a:ea typeface="Calibri"/>
                <a:cs typeface="Shree Devanagari 714" panose="02000600000000000000" pitchFamily="2" charset="0"/>
                <a:sym typeface="Calibri"/>
              </a:endParaRPr>
            </a:p>
          </p:txBody>
        </p:sp>
        <p:pic>
          <p:nvPicPr>
            <p:cNvPr id="50" name="Grafik 49" descr="Ein Bild, das Uhr, Zeichnung, Schild enthält.&#10;&#10;Automatisch generierte Beschreibung">
              <a:extLst>
                <a:ext uri="{FF2B5EF4-FFF2-40B4-BE49-F238E27FC236}">
                  <a16:creationId xmlns:a16="http://schemas.microsoft.com/office/drawing/2014/main" xmlns="" id="{BB27CDB0-FFAB-134A-A031-9EA0C461F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453" y="2209984"/>
              <a:ext cx="590219" cy="685801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xmlns="" id="{181C0151-0465-774A-827F-4C5A4C36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2049" y="2695767"/>
              <a:ext cx="1992061" cy="1992061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xmlns="" id="{5B19E473-CBE8-2D44-8B9A-2153A67EE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7962" y="3578394"/>
              <a:ext cx="460194" cy="460194"/>
            </a:xfrm>
            <a:prstGeom prst="rect">
              <a:avLst/>
            </a:prstGeom>
          </p:spPr>
        </p:pic>
        <p:sp>
          <p:nvSpPr>
            <p:cNvPr id="53" name="Pfeil nach unten 52">
              <a:extLst>
                <a:ext uri="{FF2B5EF4-FFF2-40B4-BE49-F238E27FC236}">
                  <a16:creationId xmlns:a16="http://schemas.microsoft.com/office/drawing/2014/main" xmlns="" id="{20AAC236-3034-3646-8EF6-33195B7354D5}"/>
                </a:ext>
              </a:extLst>
            </p:cNvPr>
            <p:cNvSpPr/>
            <p:nvPr/>
          </p:nvSpPr>
          <p:spPr>
            <a:xfrm rot="10800000">
              <a:off x="-328949" y="2776419"/>
              <a:ext cx="635268" cy="988519"/>
            </a:xfrm>
            <a:prstGeom prst="downArrow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endParaRPr lang="en-GB" sz="787" b="1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xmlns="" id="{63B15419-1704-804A-9C20-E24AB0013B13}"/>
                </a:ext>
              </a:extLst>
            </p:cNvPr>
            <p:cNvSpPr txBox="1"/>
            <p:nvPr/>
          </p:nvSpPr>
          <p:spPr>
            <a:xfrm>
              <a:off x="-121352" y="4126924"/>
              <a:ext cx="965914" cy="338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09">
                <a:buClr>
                  <a:srgbClr val="000000"/>
                </a:buClr>
              </a:pPr>
              <a:r>
                <a:rPr lang="en-GB" sz="105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Arial"/>
                </a:rPr>
                <a:t>Sample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xmlns="" id="{92085613-F1EF-4E48-B484-FC998C852498}"/>
                </a:ext>
              </a:extLst>
            </p:cNvPr>
            <p:cNvSpPr/>
            <p:nvPr/>
          </p:nvSpPr>
          <p:spPr>
            <a:xfrm>
              <a:off x="-399761" y="3538180"/>
              <a:ext cx="778642" cy="320194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t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endParaRPr lang="en-GB" sz="2100" b="1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56" name="Abgerundetes Rechteck 55">
              <a:extLst>
                <a:ext uri="{FF2B5EF4-FFF2-40B4-BE49-F238E27FC236}">
                  <a16:creationId xmlns:a16="http://schemas.microsoft.com/office/drawing/2014/main" xmlns="" id="{79D58C33-1FA5-4A47-9403-144B544A23D8}"/>
                </a:ext>
              </a:extLst>
            </p:cNvPr>
            <p:cNvSpPr/>
            <p:nvPr/>
          </p:nvSpPr>
          <p:spPr>
            <a:xfrm>
              <a:off x="3018349" y="5926025"/>
              <a:ext cx="3137246" cy="965539"/>
            </a:xfrm>
            <a:prstGeom prst="roundRect">
              <a:avLst/>
            </a:prstGeom>
            <a:solidFill>
              <a:srgbClr val="FFFFFF">
                <a:lumMod val="85000"/>
              </a:srgbClr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rot="0" spcFirstLastPara="1" vertOverflow="overflow" horzOverflow="overflow" vert="horz" wrap="square" lIns="68555" tIns="34268" rIns="68555" bIns="34268" numCol="2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709">
                <a:buClr>
                  <a:srgbClr val="000000"/>
                </a:buClr>
                <a:buSzPts val="105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User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xmlns="" id="{DEF59B9F-0C82-E246-B468-7F5AE6D344F1}"/>
                </a:ext>
              </a:extLst>
            </p:cNvPr>
            <p:cNvSpPr/>
            <p:nvPr/>
          </p:nvSpPr>
          <p:spPr>
            <a:xfrm>
              <a:off x="2431632" y="1981374"/>
              <a:ext cx="4572000" cy="123134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685709">
                <a:buClr>
                  <a:srgbClr val="000000"/>
                </a:buClr>
                <a:buSzPts val="280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Open </a:t>
              </a:r>
            </a:p>
            <a:p>
              <a:pPr algn="ctr" defTabSz="685709">
                <a:buClr>
                  <a:srgbClr val="000000"/>
                </a:buClr>
                <a:buSzPts val="2800"/>
                <a:defRPr/>
              </a:pP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Lab-in-</a:t>
              </a:r>
              <a:r>
                <a:rPr lang="de-DE" sz="2100" b="1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the</a:t>
              </a:r>
              <a:r>
                <a:rPr lang="de-DE" sz="2100" b="1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-Cloud</a:t>
              </a:r>
              <a:endParaRPr lang="de-DE" sz="2100" b="1" kern="0" baseline="3000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  <a:p>
              <a:pPr algn="ctr" defTabSz="685709">
                <a:buClr>
                  <a:srgbClr val="000000"/>
                </a:buClr>
                <a:buSzPts val="2800"/>
                <a:defRPr/>
              </a:pPr>
              <a:r>
                <a:rPr lang="de-DE" sz="1200" b="1" kern="0" baseline="3000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Idea</a:t>
              </a:r>
              <a:r>
                <a:rPr lang="de-DE" sz="1200" b="1" kern="0" baseline="3000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-Hub | Think-Tank | Project </a:t>
              </a:r>
              <a:r>
                <a:rPr lang="de-DE" sz="1200" b="1" kern="0" baseline="3000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Junction</a:t>
              </a:r>
              <a:endParaRPr lang="de-DE" sz="1200" b="1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58" name="Abgerundetes Rechteck 57">
              <a:extLst>
                <a:ext uri="{FF2B5EF4-FFF2-40B4-BE49-F238E27FC236}">
                  <a16:creationId xmlns:a16="http://schemas.microsoft.com/office/drawing/2014/main" xmlns="" id="{E6AA3268-2ED9-0C4B-9179-DAA5C7EFE660}"/>
                </a:ext>
              </a:extLst>
            </p:cNvPr>
            <p:cNvSpPr/>
            <p:nvPr/>
          </p:nvSpPr>
          <p:spPr>
            <a:xfrm>
              <a:off x="7386013" y="5922028"/>
              <a:ext cx="3137246" cy="965539"/>
            </a:xfrm>
            <a:prstGeom prst="roundRect">
              <a:avLst/>
            </a:prstGeom>
            <a:solidFill>
              <a:srgbClr val="FFFFFF">
                <a:lumMod val="85000"/>
                <a:alpha val="25000"/>
              </a:srgbClr>
            </a:solidFill>
            <a:ln w="25400" cap="flat" cmpd="sng">
              <a:solidFill>
                <a:srgbClr val="000000">
                  <a:alpha val="360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rot="0" spcFirstLastPara="1" vertOverflow="overflow" horzOverflow="overflow" vert="horz" wrap="square" lIns="68555" tIns="34268" rIns="68555" bIns="34268" numCol="2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709">
                <a:buClr>
                  <a:srgbClr val="000000"/>
                </a:buClr>
                <a:buSzPts val="1050"/>
                <a:defRPr/>
              </a:pPr>
              <a:r>
                <a:rPr lang="de-DE" sz="2100" b="1" kern="0" dirty="0">
                  <a:solidFill>
                    <a:srgbClr val="000000">
                      <a:alpha val="43000"/>
                    </a:srgbClr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User</a:t>
              </a:r>
              <a:endParaRPr lang="de-DE" sz="1050" kern="0" dirty="0">
                <a:solidFill>
                  <a:srgbClr val="000000">
                    <a:alpha val="43000"/>
                  </a:srgbClr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xmlns="" id="{92BD6A00-D5CC-8748-A5B1-6DD53BC53254}"/>
                </a:ext>
              </a:extLst>
            </p:cNvPr>
            <p:cNvGrpSpPr/>
            <p:nvPr/>
          </p:nvGrpSpPr>
          <p:grpSpPr>
            <a:xfrm>
              <a:off x="1090304" y="957391"/>
              <a:ext cx="3410516" cy="3982310"/>
              <a:chOff x="4631278" y="1645398"/>
              <a:chExt cx="3410516" cy="3982310"/>
            </a:xfrm>
          </p:grpSpPr>
          <p:sp>
            <p:nvSpPr>
              <p:cNvPr id="60" name="Gebogener Pfeil 59">
                <a:extLst>
                  <a:ext uri="{FF2B5EF4-FFF2-40B4-BE49-F238E27FC236}">
                    <a16:creationId xmlns:a16="http://schemas.microsoft.com/office/drawing/2014/main" xmlns="" id="{7CF93C43-6B06-C141-A267-50278628BC34}"/>
                  </a:ext>
                </a:extLst>
              </p:cNvPr>
              <p:cNvSpPr/>
              <p:nvPr/>
            </p:nvSpPr>
            <p:spPr>
              <a:xfrm rot="7200000">
                <a:off x="4691144" y="2277058"/>
                <a:ext cx="3350650" cy="3350650"/>
              </a:xfrm>
              <a:prstGeom prst="circularArrow">
                <a:avLst>
                  <a:gd name="adj1" fmla="val 5474"/>
                  <a:gd name="adj2" fmla="val 908611"/>
                  <a:gd name="adj3" fmla="val 21379846"/>
                  <a:gd name="adj4" fmla="val 18166822"/>
                  <a:gd name="adj5" fmla="val 7309"/>
                </a:avLst>
              </a:pr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09">
                  <a:buClr>
                    <a:srgbClr val="000000"/>
                  </a:buClr>
                  <a:defRPr/>
                </a:pPr>
                <a:endParaRPr lang="en-GB" sz="1050" kern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Arial"/>
                </a:endParaRPr>
              </a:p>
            </p:txBody>
          </p:sp>
          <p:sp>
            <p:nvSpPr>
              <p:cNvPr id="61" name="Gebogener Pfeil 60">
                <a:extLst>
                  <a:ext uri="{FF2B5EF4-FFF2-40B4-BE49-F238E27FC236}">
                    <a16:creationId xmlns:a16="http://schemas.microsoft.com/office/drawing/2014/main" xmlns="" id="{FD4CDA61-7534-6741-B3C7-8EA55D8FA7A1}"/>
                  </a:ext>
                </a:extLst>
              </p:cNvPr>
              <p:cNvSpPr/>
              <p:nvPr/>
            </p:nvSpPr>
            <p:spPr>
              <a:xfrm rot="14400000" flipV="1">
                <a:off x="4631278" y="1645398"/>
                <a:ext cx="3350650" cy="3350650"/>
              </a:xfrm>
              <a:prstGeom prst="circularArrow">
                <a:avLst>
                  <a:gd name="adj1" fmla="val 5474"/>
                  <a:gd name="adj2" fmla="val 908611"/>
                  <a:gd name="adj3" fmla="val 21379846"/>
                  <a:gd name="adj4" fmla="val 18166822"/>
                  <a:gd name="adj5" fmla="val 7309"/>
                </a:avLst>
              </a:pr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709">
                  <a:buClr>
                    <a:srgbClr val="000000"/>
                  </a:buClr>
                  <a:defRPr/>
                </a:pPr>
                <a:endParaRPr lang="en-GB" sz="1050" kern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Arial"/>
                </a:endParaRPr>
              </a:p>
            </p:txBody>
          </p:sp>
        </p:grpSp>
        <p:sp>
          <p:nvSpPr>
            <p:cNvPr id="62" name="Gebogener Pfeil 61">
              <a:extLst>
                <a:ext uri="{FF2B5EF4-FFF2-40B4-BE49-F238E27FC236}">
                  <a16:creationId xmlns:a16="http://schemas.microsoft.com/office/drawing/2014/main" xmlns="" id="{EF6DE46B-B565-9F46-84F5-3F40E9C573C0}"/>
                </a:ext>
              </a:extLst>
            </p:cNvPr>
            <p:cNvSpPr/>
            <p:nvPr/>
          </p:nvSpPr>
          <p:spPr>
            <a:xfrm rot="6300000">
              <a:off x="5565908" y="569716"/>
              <a:ext cx="3350650" cy="3350650"/>
            </a:xfrm>
            <a:prstGeom prst="circularArrow">
              <a:avLst>
                <a:gd name="adj1" fmla="val 5474"/>
                <a:gd name="adj2" fmla="val 908611"/>
                <a:gd name="adj3" fmla="val 21379846"/>
                <a:gd name="adj4" fmla="val 18166822"/>
                <a:gd name="adj5" fmla="val 7309"/>
              </a:avLst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3" name="Gebogener Pfeil 62">
              <a:extLst>
                <a:ext uri="{FF2B5EF4-FFF2-40B4-BE49-F238E27FC236}">
                  <a16:creationId xmlns:a16="http://schemas.microsoft.com/office/drawing/2014/main" xmlns="" id="{1819B467-9AD1-E844-A29B-A91525121AC8}"/>
                </a:ext>
              </a:extLst>
            </p:cNvPr>
            <p:cNvSpPr/>
            <p:nvPr/>
          </p:nvSpPr>
          <p:spPr>
            <a:xfrm rot="6300000" flipH="1" flipV="1">
              <a:off x="5692410" y="1378628"/>
              <a:ext cx="3350650" cy="3350650"/>
            </a:xfrm>
            <a:prstGeom prst="circularArrow">
              <a:avLst>
                <a:gd name="adj1" fmla="val 5474"/>
                <a:gd name="adj2" fmla="val 908611"/>
                <a:gd name="adj3" fmla="val 21379846"/>
                <a:gd name="adj4" fmla="val 18166822"/>
                <a:gd name="adj5" fmla="val 7309"/>
              </a:avLst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4" name="Pfeil nach oben 63">
              <a:extLst>
                <a:ext uri="{FF2B5EF4-FFF2-40B4-BE49-F238E27FC236}">
                  <a16:creationId xmlns:a16="http://schemas.microsoft.com/office/drawing/2014/main" xmlns="" id="{E8AEA998-DB38-D146-BEA2-C2CA0FA933A5}"/>
                </a:ext>
              </a:extLst>
            </p:cNvPr>
            <p:cNvSpPr/>
            <p:nvPr/>
          </p:nvSpPr>
          <p:spPr>
            <a:xfrm>
              <a:off x="4184753" y="4861871"/>
              <a:ext cx="404735" cy="1030178"/>
            </a:xfrm>
            <a:prstGeom prst="up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5" name="Pfeil nach oben 64">
              <a:extLst>
                <a:ext uri="{FF2B5EF4-FFF2-40B4-BE49-F238E27FC236}">
                  <a16:creationId xmlns:a16="http://schemas.microsoft.com/office/drawing/2014/main" xmlns="" id="{7E1F8A9C-3766-6C48-A766-DFD98E794805}"/>
                </a:ext>
              </a:extLst>
            </p:cNvPr>
            <p:cNvSpPr/>
            <p:nvPr/>
          </p:nvSpPr>
          <p:spPr>
            <a:xfrm rot="10800000">
              <a:off x="4784652" y="4864415"/>
              <a:ext cx="404735" cy="1030178"/>
            </a:xfrm>
            <a:prstGeom prst="upArrow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F30CE843-02DC-0A4E-A230-841BC1BA871E}"/>
                </a:ext>
              </a:extLst>
            </p:cNvPr>
            <p:cNvSpPr/>
            <p:nvPr/>
          </p:nvSpPr>
          <p:spPr>
            <a:xfrm>
              <a:off x="6544689" y="6376991"/>
              <a:ext cx="133413" cy="133413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DCD03631-DB08-B941-A7A1-6EE2FE187E6F}"/>
                </a:ext>
              </a:extLst>
            </p:cNvPr>
            <p:cNvSpPr/>
            <p:nvPr/>
          </p:nvSpPr>
          <p:spPr>
            <a:xfrm>
              <a:off x="6730459" y="6376991"/>
              <a:ext cx="133413" cy="133413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C138A268-A0E7-154A-BEEB-73E9C62D6DF4}"/>
                </a:ext>
              </a:extLst>
            </p:cNvPr>
            <p:cNvSpPr/>
            <p:nvPr/>
          </p:nvSpPr>
          <p:spPr>
            <a:xfrm>
              <a:off x="6916229" y="6376991"/>
              <a:ext cx="133413" cy="133413"/>
            </a:xfrm>
            <a:prstGeom prst="ellipse">
              <a:avLst/>
            </a:prstGeom>
            <a:solidFill>
              <a:srgbClr val="FFFFFF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7" tIns="34283" rIns="68567" bIns="34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09">
                <a:buClr>
                  <a:srgbClr val="000000"/>
                </a:buClr>
                <a:defRPr/>
              </a:pPr>
              <a:endParaRPr lang="en-GB" sz="1050" kern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69" name="Abgerundetes Rechteck 68">
              <a:extLst>
                <a:ext uri="{FF2B5EF4-FFF2-40B4-BE49-F238E27FC236}">
                  <a16:creationId xmlns:a16="http://schemas.microsoft.com/office/drawing/2014/main" xmlns="" id="{32A0CF40-F213-B943-8E8C-3966B2325552}"/>
                </a:ext>
              </a:extLst>
            </p:cNvPr>
            <p:cNvSpPr/>
            <p:nvPr/>
          </p:nvSpPr>
          <p:spPr>
            <a:xfrm>
              <a:off x="6529981" y="982435"/>
              <a:ext cx="1048823" cy="48230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Exp</a:t>
              </a: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. Data</a:t>
              </a:r>
              <a:endParaRPr lang="en-GB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70" name="Abgerundetes Rechteck 69">
              <a:extLst>
                <a:ext uri="{FF2B5EF4-FFF2-40B4-BE49-F238E27FC236}">
                  <a16:creationId xmlns:a16="http://schemas.microsoft.com/office/drawing/2014/main" xmlns="" id="{894030DC-6808-9642-9938-96BBB6295E6C}"/>
                </a:ext>
              </a:extLst>
            </p:cNvPr>
            <p:cNvSpPr/>
            <p:nvPr/>
          </p:nvSpPr>
          <p:spPr>
            <a:xfrm>
              <a:off x="1915825" y="693414"/>
              <a:ext cx="1312817" cy="351068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Optical Setup</a:t>
              </a:r>
            </a:p>
          </p:txBody>
        </p:sp>
        <p:sp>
          <p:nvSpPr>
            <p:cNvPr id="71" name="Abgerundetes Rechteck 70">
              <a:extLst>
                <a:ext uri="{FF2B5EF4-FFF2-40B4-BE49-F238E27FC236}">
                  <a16:creationId xmlns:a16="http://schemas.microsoft.com/office/drawing/2014/main" xmlns="" id="{C5718FEC-3016-A64E-A868-52AB8F5C7E02}"/>
                </a:ext>
              </a:extLst>
            </p:cNvPr>
            <p:cNvSpPr/>
            <p:nvPr/>
          </p:nvSpPr>
          <p:spPr>
            <a:xfrm>
              <a:off x="1915825" y="1597709"/>
              <a:ext cx="1436978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Control Signals</a:t>
              </a:r>
            </a:p>
          </p:txBody>
        </p:sp>
        <p:sp>
          <p:nvSpPr>
            <p:cNvPr id="76" name="Abgerundetes Rechteck 75">
              <a:extLst>
                <a:ext uri="{FF2B5EF4-FFF2-40B4-BE49-F238E27FC236}">
                  <a16:creationId xmlns:a16="http://schemas.microsoft.com/office/drawing/2014/main" xmlns="" id="{71609541-0BAD-3D4E-AE2A-1A18119F7B3A}"/>
                </a:ext>
              </a:extLst>
            </p:cNvPr>
            <p:cNvSpPr/>
            <p:nvPr/>
          </p:nvSpPr>
          <p:spPr>
            <a:xfrm>
              <a:off x="1915825" y="3910736"/>
              <a:ext cx="1436978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Control Signals</a:t>
              </a:r>
            </a:p>
          </p:txBody>
        </p:sp>
        <p:sp>
          <p:nvSpPr>
            <p:cNvPr id="77" name="Abgerundetes Rechteck 76">
              <a:extLst>
                <a:ext uri="{FF2B5EF4-FFF2-40B4-BE49-F238E27FC236}">
                  <a16:creationId xmlns:a16="http://schemas.microsoft.com/office/drawing/2014/main" xmlns="" id="{0D1F2C0F-A79B-A549-B913-B54160D8931B}"/>
                </a:ext>
              </a:extLst>
            </p:cNvPr>
            <p:cNvSpPr/>
            <p:nvPr/>
          </p:nvSpPr>
          <p:spPr>
            <a:xfrm>
              <a:off x="1915825" y="4857950"/>
              <a:ext cx="1609159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Bio </a:t>
              </a: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exp</a:t>
              </a: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. </a:t>
              </a: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setup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78" name="Abgerundetes Rechteck 77">
              <a:extLst>
                <a:ext uri="{FF2B5EF4-FFF2-40B4-BE49-F238E27FC236}">
                  <a16:creationId xmlns:a16="http://schemas.microsoft.com/office/drawing/2014/main" xmlns="" id="{6C04BA03-F39F-1F4C-B3B7-839381031637}"/>
                </a:ext>
              </a:extLst>
            </p:cNvPr>
            <p:cNvSpPr/>
            <p:nvPr/>
          </p:nvSpPr>
          <p:spPr>
            <a:xfrm>
              <a:off x="6529981" y="2076968"/>
              <a:ext cx="1347270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User Request </a:t>
              </a:r>
              <a:endParaRPr lang="en-GB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Arial"/>
              </a:endParaRPr>
            </a:p>
          </p:txBody>
        </p:sp>
        <p:sp>
          <p:nvSpPr>
            <p:cNvPr id="79" name="Abgerundetes Rechteck 78">
              <a:extLst>
                <a:ext uri="{FF2B5EF4-FFF2-40B4-BE49-F238E27FC236}">
                  <a16:creationId xmlns:a16="http://schemas.microsoft.com/office/drawing/2014/main" xmlns="" id="{33EDD335-5049-E148-8A71-B119EB6FA3D8}"/>
                </a:ext>
              </a:extLst>
            </p:cNvPr>
            <p:cNvSpPr/>
            <p:nvPr/>
          </p:nvSpPr>
          <p:spPr>
            <a:xfrm>
              <a:off x="6529981" y="2960020"/>
              <a:ext cx="1436978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Control Signals</a:t>
              </a:r>
            </a:p>
          </p:txBody>
        </p:sp>
        <p:sp>
          <p:nvSpPr>
            <p:cNvPr id="80" name="Abgerundetes Rechteck 79">
              <a:extLst>
                <a:ext uri="{FF2B5EF4-FFF2-40B4-BE49-F238E27FC236}">
                  <a16:creationId xmlns:a16="http://schemas.microsoft.com/office/drawing/2014/main" xmlns="" id="{11B3A29F-8A51-D746-A91A-AA008489FB41}"/>
                </a:ext>
              </a:extLst>
            </p:cNvPr>
            <p:cNvSpPr/>
            <p:nvPr/>
          </p:nvSpPr>
          <p:spPr>
            <a:xfrm>
              <a:off x="6529981" y="3907069"/>
              <a:ext cx="2367154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Processed</a:t>
              </a: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 Data/</a:t>
              </a: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Results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81" name="Abgerundetes Rechteck 80">
              <a:extLst>
                <a:ext uri="{FF2B5EF4-FFF2-40B4-BE49-F238E27FC236}">
                  <a16:creationId xmlns:a16="http://schemas.microsoft.com/office/drawing/2014/main" xmlns="" id="{4B640C30-6DD0-1947-8336-E519E89FDD2B}"/>
                </a:ext>
              </a:extLst>
            </p:cNvPr>
            <p:cNvSpPr/>
            <p:nvPr/>
          </p:nvSpPr>
          <p:spPr>
            <a:xfrm>
              <a:off x="5333367" y="4887496"/>
              <a:ext cx="808199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Result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  <p:sp>
          <p:nvSpPr>
            <p:cNvPr id="82" name="Abgerundetes Rechteck 81">
              <a:extLst>
                <a:ext uri="{FF2B5EF4-FFF2-40B4-BE49-F238E27FC236}">
                  <a16:creationId xmlns:a16="http://schemas.microsoft.com/office/drawing/2014/main" xmlns="" id="{210F8C49-0DEA-4443-9B8A-ABB90DE459E7}"/>
                </a:ext>
              </a:extLst>
            </p:cNvPr>
            <p:cNvSpPr/>
            <p:nvPr/>
          </p:nvSpPr>
          <p:spPr>
            <a:xfrm>
              <a:off x="2737943" y="5467328"/>
              <a:ext cx="1361487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Exp</a:t>
              </a: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. Request </a:t>
              </a:r>
            </a:p>
          </p:txBody>
        </p:sp>
        <p:sp>
          <p:nvSpPr>
            <p:cNvPr id="83" name="Abgerundetes Rechteck 82">
              <a:extLst>
                <a:ext uri="{FF2B5EF4-FFF2-40B4-BE49-F238E27FC236}">
                  <a16:creationId xmlns:a16="http://schemas.microsoft.com/office/drawing/2014/main" xmlns="" id="{494274AA-3C61-9341-969C-EBC4690FB8A6}"/>
                </a:ext>
              </a:extLst>
            </p:cNvPr>
            <p:cNvSpPr/>
            <p:nvPr/>
          </p:nvSpPr>
          <p:spPr>
            <a:xfrm>
              <a:off x="5322403" y="5470860"/>
              <a:ext cx="1481174" cy="389166"/>
            </a:xfrm>
            <a:prstGeom prst="roundRect">
              <a:avLst>
                <a:gd name="adj" fmla="val 20133"/>
              </a:avLst>
            </a:prstGeom>
            <a:solidFill>
              <a:srgbClr val="FFFFFF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5" tIns="34268" rIns="68555" bIns="34268" anchor="ctr" anchorCtr="0">
              <a:noAutofit/>
            </a:bodyPr>
            <a:lstStyle/>
            <a:p>
              <a:pPr defTabSz="685709">
                <a:buClr>
                  <a:srgbClr val="000000"/>
                </a:buClr>
                <a:buSzPts val="1400"/>
                <a:defRPr/>
              </a:pPr>
              <a:r>
                <a:rPr lang="de-DE" sz="1050" kern="0" dirty="0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New </a:t>
              </a:r>
              <a:r>
                <a:rPr lang="de-DE" sz="1050" kern="0" dirty="0" err="1">
                  <a:solidFill>
                    <a:srgbClr val="000000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  <a:sym typeface="Calibri"/>
                </a:rPr>
                <a:t>Ideas</a:t>
              </a:r>
              <a:endParaRPr lang="de-DE" sz="1050" kern="0" dirty="0">
                <a:solidFill>
                  <a:srgbClr val="000000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  <a:sym typeface="Calibri"/>
              </a:endParaRPr>
            </a:p>
          </p:txBody>
        </p:sp>
      </p:grpSp>
      <p:pic>
        <p:nvPicPr>
          <p:cNvPr id="84" name="Google Shape;73;p9">
            <a:extLst>
              <a:ext uri="{FF2B5EF4-FFF2-40B4-BE49-F238E27FC236}">
                <a16:creationId xmlns:a16="http://schemas.microsoft.com/office/drawing/2014/main" xmlns="" id="{0E7BB6C2-753D-3241-A8A7-05E0B97038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118" y="208760"/>
            <a:ext cx="2604101" cy="890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xmlns="" id="{4D528A64-1517-6E41-A94A-474BF03C4C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9646" y="92480"/>
            <a:ext cx="1561375" cy="135713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8D69BE66-B942-D149-8EF6-37F3C40FC9E8}"/>
              </a:ext>
            </a:extLst>
          </p:cNvPr>
          <p:cNvSpPr txBox="1"/>
          <p:nvPr/>
        </p:nvSpPr>
        <p:spPr>
          <a:xfrm>
            <a:off x="3138686" y="271347"/>
            <a:ext cx="344646" cy="8308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399" dirty="0">
                <a:solidFill>
                  <a:prstClr val="black"/>
                </a:solidFill>
              </a:rPr>
              <a:t>+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xmlns="" id="{1A0979C2-DB23-904C-808D-83DCF024DFD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215" y="3731345"/>
            <a:ext cx="976559" cy="1797980"/>
          </a:xfrm>
          <a:prstGeom prst="rect">
            <a:avLst/>
          </a:prstGeom>
        </p:spPr>
      </p:pic>
      <p:pic>
        <p:nvPicPr>
          <p:cNvPr id="9218" name="Picture 2" descr="A Cartoon Illustration Of A White Blood Cell Looking Happy. Royalty Free  Cliparts, Vectors, And Stock Illustration. Image 102122722.">
            <a:extLst>
              <a:ext uri="{FF2B5EF4-FFF2-40B4-BE49-F238E27FC236}">
                <a16:creationId xmlns:a16="http://schemas.microsoft.com/office/drawing/2014/main" xmlns="" id="{86396437-CB5D-034C-8765-485556CF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742" y="4500782"/>
            <a:ext cx="916338" cy="80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586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BFB06AF9-AFDF-7540-A8F1-46B21536C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855"/>
          <a:stretch/>
        </p:blipFill>
        <p:spPr>
          <a:xfrm>
            <a:off x="4368145" y="1661645"/>
            <a:ext cx="7887849" cy="33385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xmlns="" id="{1B7137A3-3615-D149-8EA2-BA0F55682ED7}"/>
              </a:ext>
            </a:extLst>
          </p:cNvPr>
          <p:cNvSpPr/>
          <p:nvPr/>
        </p:nvSpPr>
        <p:spPr>
          <a:xfrm>
            <a:off x="8011229" y="2345186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DE58E48-F08B-D445-8BB0-38FF62A8FE66}"/>
              </a:ext>
            </a:extLst>
          </p:cNvPr>
          <p:cNvSpPr/>
          <p:nvPr/>
        </p:nvSpPr>
        <p:spPr>
          <a:xfrm>
            <a:off x="7897510" y="2297720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A0342D8-2B29-D44D-97BA-9E98E488A3B0}"/>
              </a:ext>
            </a:extLst>
          </p:cNvPr>
          <p:cNvSpPr/>
          <p:nvPr/>
        </p:nvSpPr>
        <p:spPr>
          <a:xfrm>
            <a:off x="8268205" y="2124715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B212C67-3C8A-8249-98EA-3A0897BB68B5}"/>
              </a:ext>
            </a:extLst>
          </p:cNvPr>
          <p:cNvSpPr/>
          <p:nvPr/>
        </p:nvSpPr>
        <p:spPr>
          <a:xfrm>
            <a:off x="8316321" y="2209990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E0A4970-B161-9E4C-8B0A-466A061574CA}"/>
              </a:ext>
            </a:extLst>
          </p:cNvPr>
          <p:cNvSpPr/>
          <p:nvPr/>
        </p:nvSpPr>
        <p:spPr>
          <a:xfrm>
            <a:off x="8268205" y="2341585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30017FC-C948-1249-BA04-487F462B6BB6}"/>
              </a:ext>
            </a:extLst>
          </p:cNvPr>
          <p:cNvSpPr/>
          <p:nvPr/>
        </p:nvSpPr>
        <p:spPr>
          <a:xfrm>
            <a:off x="8045775" y="2523752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90D5696D-B218-4F46-B0F4-60C56153C2AB}"/>
              </a:ext>
            </a:extLst>
          </p:cNvPr>
          <p:cNvSpPr/>
          <p:nvPr/>
        </p:nvSpPr>
        <p:spPr>
          <a:xfrm>
            <a:off x="8184733" y="2385450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E7B32800-1FF1-144A-9679-2D25D2C6C77A}"/>
              </a:ext>
            </a:extLst>
          </p:cNvPr>
          <p:cNvSpPr/>
          <p:nvPr/>
        </p:nvSpPr>
        <p:spPr>
          <a:xfrm>
            <a:off x="6503608" y="2660892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0C3D8E3A-E9DB-8E41-AC62-CF9EA1FB29FC}"/>
              </a:ext>
            </a:extLst>
          </p:cNvPr>
          <p:cNvSpPr/>
          <p:nvPr/>
        </p:nvSpPr>
        <p:spPr>
          <a:xfrm>
            <a:off x="6621560" y="2567635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05AC61CF-F58F-7A44-93BB-88173829E57D}"/>
              </a:ext>
            </a:extLst>
          </p:cNvPr>
          <p:cNvSpPr/>
          <p:nvPr/>
        </p:nvSpPr>
        <p:spPr>
          <a:xfrm>
            <a:off x="9005781" y="4080509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F2F56907-0845-1F45-AF80-BDD7BF697862}"/>
              </a:ext>
            </a:extLst>
          </p:cNvPr>
          <p:cNvSpPr/>
          <p:nvPr/>
        </p:nvSpPr>
        <p:spPr>
          <a:xfrm>
            <a:off x="8495373" y="4392850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2DA85319-EA79-2741-ABB6-2E467916406E}"/>
              </a:ext>
            </a:extLst>
          </p:cNvPr>
          <p:cNvSpPr/>
          <p:nvPr/>
        </p:nvSpPr>
        <p:spPr>
          <a:xfrm>
            <a:off x="5673791" y="2473179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7BCC5CF-1120-F944-89AB-DB5E1677317F}"/>
              </a:ext>
            </a:extLst>
          </p:cNvPr>
          <p:cNvSpPr/>
          <p:nvPr/>
        </p:nvSpPr>
        <p:spPr>
          <a:xfrm>
            <a:off x="8391284" y="2389292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61155EF-0B74-AB4E-8B14-E5C2EEC89DCE}"/>
              </a:ext>
            </a:extLst>
          </p:cNvPr>
          <p:cNvSpPr/>
          <p:nvPr/>
        </p:nvSpPr>
        <p:spPr>
          <a:xfrm>
            <a:off x="10254045" y="2950669"/>
            <a:ext cx="87729" cy="87729"/>
          </a:xfrm>
          <a:prstGeom prst="ellipse">
            <a:avLst/>
          </a:prstGeom>
          <a:solidFill>
            <a:srgbClr val="82C50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xmlns="" id="{E21DC4FB-11CE-5A4C-9A89-2632FDF648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9B7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352555" y="3350511"/>
            <a:ext cx="1015159" cy="10151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xmlns="" id="{534F6380-3418-B042-A008-5B4E10E229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82C503">
                <a:tint val="45000"/>
                <a:satMod val="400000"/>
              </a:srgbClr>
            </a:duotone>
          </a:blip>
          <a:srcRect l="8134" t="12749" r="7187" b="19332"/>
          <a:stretch/>
        </p:blipFill>
        <p:spPr>
          <a:xfrm>
            <a:off x="588111" y="3345021"/>
            <a:ext cx="1653121" cy="101515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11264F60-A126-9B48-9CEE-01D8F52E510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3473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480234" y="3345020"/>
            <a:ext cx="1035608" cy="1035608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xmlns="" id="{86BDB4EB-D06C-8C4E-8BE8-EBDF0E2D7137}"/>
              </a:ext>
            </a:extLst>
          </p:cNvPr>
          <p:cNvSpPr txBox="1"/>
          <p:nvPr/>
        </p:nvSpPr>
        <p:spPr>
          <a:xfrm>
            <a:off x="975590" y="4424904"/>
            <a:ext cx="914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hree Devanagari 714" panose="02000600000000000000" pitchFamily="2" charset="0"/>
                <a:cs typeface="Shree Devanagari 714" panose="02000600000000000000" pitchFamily="2" charset="0"/>
              </a:rPr>
              <a:t>SimpleBox</a:t>
            </a:r>
            <a:endParaRPr lang="de-DE" sz="1200" dirty="0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xmlns="" id="{911F1137-A4F5-9841-B389-7561A55F0CAC}"/>
              </a:ext>
            </a:extLst>
          </p:cNvPr>
          <p:cNvSpPr txBox="1"/>
          <p:nvPr/>
        </p:nvSpPr>
        <p:spPr>
          <a:xfrm>
            <a:off x="2540309" y="4436541"/>
            <a:ext cx="684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hree Devanagari 714" panose="02000600000000000000" pitchFamily="2" charset="0"/>
                <a:cs typeface="Shree Devanagari 714" panose="02000600000000000000" pitchFamily="2" charset="0"/>
              </a:rPr>
              <a:t>FullBox</a:t>
            </a:r>
            <a:endParaRPr lang="de-DE" sz="1200" dirty="0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xmlns="" id="{96B9CCF7-19F8-B04D-8215-BBEDE939BB64}"/>
              </a:ext>
            </a:extLst>
          </p:cNvPr>
          <p:cNvSpPr txBox="1"/>
          <p:nvPr/>
        </p:nvSpPr>
        <p:spPr>
          <a:xfrm>
            <a:off x="3610451" y="4426728"/>
            <a:ext cx="779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hree Devanagari 714" panose="02000600000000000000" pitchFamily="2" charset="0"/>
                <a:cs typeface="Shree Devanagari 714" panose="02000600000000000000" pitchFamily="2" charset="0"/>
              </a:rPr>
              <a:t>CoreBox</a:t>
            </a:r>
            <a:endParaRPr lang="de-DE" sz="1200" dirty="0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78F43C68-E906-324C-872B-9CCDB93DAE98}"/>
              </a:ext>
            </a:extLst>
          </p:cNvPr>
          <p:cNvSpPr txBox="1"/>
          <p:nvPr/>
        </p:nvSpPr>
        <p:spPr>
          <a:xfrm>
            <a:off x="1725948" y="2803749"/>
            <a:ext cx="708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hree Devanagari 714" panose="02000600000000000000" pitchFamily="2" charset="0"/>
                <a:cs typeface="Shree Devanagari 714" panose="02000600000000000000" pitchFamily="2" charset="0"/>
              </a:rPr>
              <a:t>TheBox</a:t>
            </a:r>
            <a:endParaRPr lang="de-DE" sz="1200" dirty="0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xmlns="" id="{54870780-0DB9-5948-9728-124CA55BB87A}"/>
              </a:ext>
            </a:extLst>
          </p:cNvPr>
          <p:cNvSpPr/>
          <p:nvPr/>
        </p:nvSpPr>
        <p:spPr>
          <a:xfrm>
            <a:off x="975590" y="1269891"/>
            <a:ext cx="2128779" cy="1450289"/>
          </a:xfrm>
          <a:prstGeom prst="roundRect">
            <a:avLst>
              <a:gd name="adj" fmla="val 11911"/>
            </a:avLst>
          </a:prstGeom>
          <a:solidFill>
            <a:srgbClr val="009B7A">
              <a:alpha val="50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de-DE" sz="1350">
              <a:solidFill>
                <a:prstClr val="white"/>
              </a:solidFill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29" name="Bogen 28">
            <a:extLst>
              <a:ext uri="{FF2B5EF4-FFF2-40B4-BE49-F238E27FC236}">
                <a16:creationId xmlns:a16="http://schemas.microsoft.com/office/drawing/2014/main" xmlns="" id="{76EF0D59-6D73-9E43-912D-27571CAF13BA}"/>
              </a:ext>
            </a:extLst>
          </p:cNvPr>
          <p:cNvSpPr/>
          <p:nvPr/>
        </p:nvSpPr>
        <p:spPr>
          <a:xfrm>
            <a:off x="1669719" y="1022536"/>
            <a:ext cx="829949" cy="497342"/>
          </a:xfrm>
          <a:prstGeom prst="arc">
            <a:avLst>
              <a:gd name="adj1" fmla="val 10782315"/>
              <a:gd name="adj2" fmla="val 0"/>
            </a:avLst>
          </a:prstGeom>
          <a:ln w="76200">
            <a:solidFill>
              <a:srgbClr val="009B7A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xmlns="" id="{FEEA238F-F107-724F-9F35-D74D9DAB389B}"/>
              </a:ext>
            </a:extLst>
          </p:cNvPr>
          <p:cNvGrpSpPr/>
          <p:nvPr/>
        </p:nvGrpSpPr>
        <p:grpSpPr>
          <a:xfrm>
            <a:off x="1064838" y="1351264"/>
            <a:ext cx="608839" cy="608839"/>
            <a:chOff x="82752" y="993666"/>
            <a:chExt cx="1233562" cy="1233562"/>
          </a:xfrm>
        </p:grpSpPr>
        <p:sp>
          <p:nvSpPr>
            <p:cNvPr id="78" name="Rechteck 21">
              <a:extLst>
                <a:ext uri="{FF2B5EF4-FFF2-40B4-BE49-F238E27FC236}">
                  <a16:creationId xmlns:a16="http://schemas.microsoft.com/office/drawing/2014/main" xmlns="" id="{F3A485A5-8CFB-004B-BB12-1E1AC845FA68}"/>
                </a:ext>
              </a:extLst>
            </p:cNvPr>
            <p:cNvSpPr/>
            <p:nvPr/>
          </p:nvSpPr>
          <p:spPr>
            <a:xfrm rot="16200000">
              <a:off x="82752" y="993666"/>
              <a:ext cx="1233562" cy="1233562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xmlns="" id="{FDD7FCE6-53FA-EC44-864C-C7503286DEBA}"/>
                </a:ext>
              </a:extLst>
            </p:cNvPr>
            <p:cNvGrpSpPr/>
            <p:nvPr/>
          </p:nvGrpSpPr>
          <p:grpSpPr>
            <a:xfrm>
              <a:off x="592999" y="1077083"/>
              <a:ext cx="467717" cy="1066729"/>
              <a:chOff x="4691923" y="-116780"/>
              <a:chExt cx="1153633" cy="2631105"/>
            </a:xfrm>
          </p:grpSpPr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xmlns="" id="{8327B5D6-DB54-0D41-9C0F-A14E13185CF5}"/>
                  </a:ext>
                </a:extLst>
              </p:cNvPr>
              <p:cNvSpPr/>
              <p:nvPr/>
            </p:nvSpPr>
            <p:spPr bwMode="auto">
              <a:xfrm>
                <a:off x="5350044" y="567752"/>
                <a:ext cx="65043" cy="1262038"/>
              </a:xfrm>
              <a:prstGeom prst="rect">
                <a:avLst/>
              </a:prstGeom>
              <a:solidFill>
                <a:srgbClr val="FFFF00">
                  <a:alpha val="48000"/>
                </a:srgbClr>
              </a:solidFill>
              <a:ln w="25400" cap="flat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hree Devanagari 714" panose="02000600000000000000" pitchFamily="2" charset="0"/>
                  <a:ea typeface="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81" name="Akkord 209">
                <a:extLst>
                  <a:ext uri="{FF2B5EF4-FFF2-40B4-BE49-F238E27FC236}">
                    <a16:creationId xmlns:a16="http://schemas.microsoft.com/office/drawing/2014/main" xmlns="" id="{1E46EC88-FCE6-A541-B8A9-5194AF4EBAD0}"/>
                  </a:ext>
                </a:extLst>
              </p:cNvPr>
              <p:cNvSpPr/>
              <p:nvPr/>
            </p:nvSpPr>
            <p:spPr bwMode="auto">
              <a:xfrm>
                <a:off x="4691923" y="621955"/>
                <a:ext cx="1153633" cy="1153633"/>
              </a:xfrm>
              <a:prstGeom prst="chord">
                <a:avLst>
                  <a:gd name="adj1" fmla="val 5411952"/>
                  <a:gd name="adj2" fmla="val 16117525"/>
                </a:avLst>
              </a:prstGeom>
              <a:solidFill>
                <a:srgbClr val="F2F2F2">
                  <a:alpha val="42000"/>
                </a:srgbClr>
              </a:solidFill>
              <a:ln w="25400" cap="flat" cmpd="sng" algn="ctr">
                <a:solidFill>
                  <a:srgbClr val="F2F2F2">
                    <a:shade val="50000"/>
                  </a:srgbClr>
                </a:solidFill>
                <a:prstDash val="solid"/>
                <a:headEnd type="none" w="sm" len="sm"/>
                <a:tailEnd type="none" w="sm" len="sm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3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hree Devanagari 714" panose="02000600000000000000" pitchFamily="2" charset="0"/>
                  <a:ea typeface=""/>
                  <a:cs typeface="Shree Devanagari 714" panose="02000600000000000000" pitchFamily="2" charset="0"/>
                </a:endParaRPr>
              </a:p>
            </p:txBody>
          </p: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xmlns="" id="{CC0C857E-CCD2-1141-B17A-1F73E9BDA2FE}"/>
                  </a:ext>
                </a:extLst>
              </p:cNvPr>
              <p:cNvCxnSpPr/>
              <p:nvPr/>
            </p:nvCxnSpPr>
            <p:spPr bwMode="auto">
              <a:xfrm>
                <a:off x="5225378" y="573867"/>
                <a:ext cx="2493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xmlns="" id="{97B2ED6F-5502-854B-9583-C654B6BF7285}"/>
                  </a:ext>
                </a:extLst>
              </p:cNvPr>
              <p:cNvCxnSpPr/>
              <p:nvPr/>
            </p:nvCxnSpPr>
            <p:spPr bwMode="auto">
              <a:xfrm flipV="1">
                <a:off x="5355464" y="-116780"/>
                <a:ext cx="0" cy="678419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4" name="Gerade Verbindung 83">
                <a:extLst>
                  <a:ext uri="{FF2B5EF4-FFF2-40B4-BE49-F238E27FC236}">
                    <a16:creationId xmlns:a16="http://schemas.microsoft.com/office/drawing/2014/main" xmlns="" id="{C53AC196-5338-324A-8C28-9D3A4930E15E}"/>
                  </a:ext>
                </a:extLst>
              </p:cNvPr>
              <p:cNvCxnSpPr/>
              <p:nvPr/>
            </p:nvCxnSpPr>
            <p:spPr bwMode="auto">
              <a:xfrm flipV="1">
                <a:off x="5350044" y="1835906"/>
                <a:ext cx="0" cy="678419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5" name="Gerade Verbindung 84">
                <a:extLst>
                  <a:ext uri="{FF2B5EF4-FFF2-40B4-BE49-F238E27FC236}">
                    <a16:creationId xmlns:a16="http://schemas.microsoft.com/office/drawing/2014/main" xmlns="" id="{8B61AF00-2F33-5C49-B67C-81DE576C097E}"/>
                  </a:ext>
                </a:extLst>
              </p:cNvPr>
              <p:cNvCxnSpPr/>
              <p:nvPr/>
            </p:nvCxnSpPr>
            <p:spPr bwMode="auto">
              <a:xfrm>
                <a:off x="5225378" y="1835906"/>
                <a:ext cx="24933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xmlns="" id="{1E9FA2BC-185F-AB4A-80B1-4E0993BAC20F}"/>
              </a:ext>
            </a:extLst>
          </p:cNvPr>
          <p:cNvGrpSpPr/>
          <p:nvPr/>
        </p:nvGrpSpPr>
        <p:grpSpPr>
          <a:xfrm>
            <a:off x="1731207" y="1351264"/>
            <a:ext cx="620075" cy="608839"/>
            <a:chOff x="3546957" y="-2655405"/>
            <a:chExt cx="1256329" cy="1233562"/>
          </a:xfrm>
        </p:grpSpPr>
        <p:sp>
          <p:nvSpPr>
            <p:cNvPr id="74" name="Rechteck 21">
              <a:extLst>
                <a:ext uri="{FF2B5EF4-FFF2-40B4-BE49-F238E27FC236}">
                  <a16:creationId xmlns:a16="http://schemas.microsoft.com/office/drawing/2014/main" xmlns="" id="{C8BA0237-2DD8-EF43-A0E9-7D9E2ACE46BF}"/>
                </a:ext>
              </a:extLst>
            </p:cNvPr>
            <p:cNvSpPr/>
            <p:nvPr/>
          </p:nvSpPr>
          <p:spPr>
            <a:xfrm rot="16200000">
              <a:off x="3569105" y="-2656024"/>
              <a:ext cx="1233562" cy="123480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5" name="Rechteck 41">
              <a:extLst>
                <a:ext uri="{FF2B5EF4-FFF2-40B4-BE49-F238E27FC236}">
                  <a16:creationId xmlns:a16="http://schemas.microsoft.com/office/drawing/2014/main" xmlns="" id="{944A4E71-08BA-514C-88B1-23F9B5ECAF7D}"/>
                </a:ext>
              </a:extLst>
            </p:cNvPr>
            <p:cNvSpPr/>
            <p:nvPr/>
          </p:nvSpPr>
          <p:spPr>
            <a:xfrm rot="16200000">
              <a:off x="3918092" y="-2378672"/>
              <a:ext cx="815834" cy="68009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6" name="Trapez 130">
              <a:extLst>
                <a:ext uri="{FF2B5EF4-FFF2-40B4-BE49-F238E27FC236}">
                  <a16:creationId xmlns:a16="http://schemas.microsoft.com/office/drawing/2014/main" xmlns="" id="{DC55C22C-5A77-8848-B6BD-E49A14A85906}"/>
                </a:ext>
              </a:extLst>
            </p:cNvPr>
            <p:cNvSpPr/>
            <p:nvPr/>
          </p:nvSpPr>
          <p:spPr>
            <a:xfrm rot="16200000">
              <a:off x="3436778" y="-2179888"/>
              <a:ext cx="815834" cy="282530"/>
            </a:xfrm>
            <a:prstGeom prst="trapezoid">
              <a:avLst>
                <a:gd name="adj" fmla="val 5033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77" name="Kreis 43">
              <a:extLst>
                <a:ext uri="{FF2B5EF4-FFF2-40B4-BE49-F238E27FC236}">
                  <a16:creationId xmlns:a16="http://schemas.microsoft.com/office/drawing/2014/main" xmlns="" id="{5F4E1075-EBA7-B54E-B01E-F50D921BBA97}"/>
                </a:ext>
              </a:extLst>
            </p:cNvPr>
            <p:cNvSpPr/>
            <p:nvPr/>
          </p:nvSpPr>
          <p:spPr>
            <a:xfrm rot="10800000">
              <a:off x="3546957" y="-2272483"/>
              <a:ext cx="352748" cy="467716"/>
            </a:xfrm>
            <a:prstGeom prst="pie">
              <a:avLst>
                <a:gd name="adj1" fmla="val 539060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438201AF-5FE2-AF4A-8434-B482CC9DF7FC}"/>
              </a:ext>
            </a:extLst>
          </p:cNvPr>
          <p:cNvGrpSpPr/>
          <p:nvPr/>
        </p:nvGrpSpPr>
        <p:grpSpPr>
          <a:xfrm>
            <a:off x="2417408" y="1351264"/>
            <a:ext cx="608839" cy="608839"/>
            <a:chOff x="4828530" y="-2493417"/>
            <a:chExt cx="1233562" cy="1233562"/>
          </a:xfrm>
        </p:grpSpPr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xmlns="" id="{D2C38D44-9BEE-EF4E-8455-2D8B9B51AE7F}"/>
                </a:ext>
              </a:extLst>
            </p:cNvPr>
            <p:cNvSpPr/>
            <p:nvPr/>
          </p:nvSpPr>
          <p:spPr>
            <a:xfrm>
              <a:off x="4828530" y="-2493417"/>
              <a:ext cx="1233562" cy="1233562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grpSp>
          <p:nvGrpSpPr>
            <p:cNvPr id="71" name="Gruppieren 85">
              <a:extLst>
                <a:ext uri="{FF2B5EF4-FFF2-40B4-BE49-F238E27FC236}">
                  <a16:creationId xmlns:a16="http://schemas.microsoft.com/office/drawing/2014/main" xmlns="" id="{902B3CEF-F509-1940-9EE0-FCF69F028BFD}"/>
                </a:ext>
              </a:extLst>
            </p:cNvPr>
            <p:cNvGrpSpPr/>
            <p:nvPr/>
          </p:nvGrpSpPr>
          <p:grpSpPr>
            <a:xfrm>
              <a:off x="5354334" y="-2155188"/>
              <a:ext cx="106798" cy="518772"/>
              <a:chOff x="4256463" y="2966240"/>
              <a:chExt cx="103995" cy="505156"/>
            </a:xfrm>
          </p:grpSpPr>
          <p:sp>
            <p:nvSpPr>
              <p:cNvPr id="72" name="Rechteck 42">
                <a:extLst>
                  <a:ext uri="{FF2B5EF4-FFF2-40B4-BE49-F238E27FC236}">
                    <a16:creationId xmlns:a16="http://schemas.microsoft.com/office/drawing/2014/main" xmlns="" id="{E7A7AE42-BEE1-1B45-8DB1-BC05858B6E01}"/>
                  </a:ext>
                </a:extLst>
              </p:cNvPr>
              <p:cNvSpPr/>
              <p:nvPr/>
            </p:nvSpPr>
            <p:spPr>
              <a:xfrm rot="5400000">
                <a:off x="4068920" y="3189753"/>
                <a:ext cx="505156" cy="58130"/>
              </a:xfrm>
              <a:prstGeom prst="rect">
                <a:avLst/>
              </a:prstGeom>
              <a:solidFill>
                <a:schemeClr val="accent1">
                  <a:alpha val="52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sp>
            <p:nvSpPr>
              <p:cNvPr id="73" name="Akkord 218">
                <a:extLst>
                  <a:ext uri="{FF2B5EF4-FFF2-40B4-BE49-F238E27FC236}">
                    <a16:creationId xmlns:a16="http://schemas.microsoft.com/office/drawing/2014/main" xmlns="" id="{22BA48E5-04C9-244C-B81D-8CD84D71DA33}"/>
                  </a:ext>
                </a:extLst>
              </p:cNvPr>
              <p:cNvSpPr/>
              <p:nvPr/>
            </p:nvSpPr>
            <p:spPr>
              <a:xfrm>
                <a:off x="4256463" y="2966819"/>
                <a:ext cx="103995" cy="503997"/>
              </a:xfrm>
              <a:prstGeom prst="chord">
                <a:avLst>
                  <a:gd name="adj1" fmla="val 5334710"/>
                  <a:gd name="adj2" fmla="val 16430015"/>
                </a:avLst>
              </a:prstGeom>
              <a:solidFill>
                <a:schemeClr val="accent1">
                  <a:alpha val="52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</p:grp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xmlns="" id="{C8B9E7A2-C3BB-2C4B-904A-4BEA01B0B8DD}"/>
              </a:ext>
            </a:extLst>
          </p:cNvPr>
          <p:cNvGrpSpPr/>
          <p:nvPr/>
        </p:nvGrpSpPr>
        <p:grpSpPr>
          <a:xfrm>
            <a:off x="1064838" y="2018470"/>
            <a:ext cx="604555" cy="606387"/>
            <a:chOff x="-1280498" y="7884902"/>
            <a:chExt cx="1224882" cy="1228596"/>
          </a:xfrm>
        </p:grpSpPr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xmlns="" id="{EE9144D0-D42A-3A4D-9FAC-CD25817B1559}"/>
                </a:ext>
              </a:extLst>
            </p:cNvPr>
            <p:cNvSpPr/>
            <p:nvPr/>
          </p:nvSpPr>
          <p:spPr>
            <a:xfrm>
              <a:off x="-1280498" y="7884902"/>
              <a:ext cx="1224882" cy="1228596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xmlns="" id="{36C73E9B-4297-7148-9805-19C12EB43E8B}"/>
                </a:ext>
              </a:extLst>
            </p:cNvPr>
            <p:cNvSpPr/>
            <p:nvPr/>
          </p:nvSpPr>
          <p:spPr>
            <a:xfrm rot="18900000">
              <a:off x="-769968" y="7977979"/>
              <a:ext cx="158314" cy="10632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</p:grpSp>
      <p:grpSp>
        <p:nvGrpSpPr>
          <p:cNvPr id="34" name="Gruppieren 33">
            <a:extLst>
              <a:ext uri="{FF2B5EF4-FFF2-40B4-BE49-F238E27FC236}">
                <a16:creationId xmlns:a16="http://schemas.microsoft.com/office/drawing/2014/main" xmlns="" id="{3F73D28E-A53E-E24C-A794-2EA1F6569250}"/>
              </a:ext>
            </a:extLst>
          </p:cNvPr>
          <p:cNvGrpSpPr/>
          <p:nvPr/>
        </p:nvGrpSpPr>
        <p:grpSpPr>
          <a:xfrm>
            <a:off x="1732616" y="2015775"/>
            <a:ext cx="611779" cy="611779"/>
            <a:chOff x="2758207" y="5791268"/>
            <a:chExt cx="675667" cy="675667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xmlns="" id="{DE763FCB-7C44-CF46-9CA9-B149A86FAE25}"/>
                </a:ext>
              </a:extLst>
            </p:cNvPr>
            <p:cNvGrpSpPr/>
            <p:nvPr/>
          </p:nvGrpSpPr>
          <p:grpSpPr>
            <a:xfrm rot="5400000">
              <a:off x="2829175" y="5862235"/>
              <a:ext cx="533729" cy="533729"/>
              <a:chOff x="4005037" y="3782881"/>
              <a:chExt cx="711638" cy="711638"/>
            </a:xfrm>
          </p:grpSpPr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xmlns="" id="{588F878C-32C7-7F44-91D3-273D407DFD61}"/>
                  </a:ext>
                </a:extLst>
              </p:cNvPr>
              <p:cNvSpPr/>
              <p:nvPr/>
            </p:nvSpPr>
            <p:spPr>
              <a:xfrm>
                <a:off x="4005037" y="3782881"/>
                <a:ext cx="711638" cy="711638"/>
              </a:xfrm>
              <a:prstGeom prst="rect">
                <a:avLst/>
              </a:prstGeom>
              <a:solidFill>
                <a:schemeClr val="accent1">
                  <a:alpha val="52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de-DE" sz="1350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cxnSp>
            <p:nvCxnSpPr>
              <p:cNvPr id="67" name="Gerade Verbindung 66">
                <a:extLst>
                  <a:ext uri="{FF2B5EF4-FFF2-40B4-BE49-F238E27FC236}">
                    <a16:creationId xmlns:a16="http://schemas.microsoft.com/office/drawing/2014/main" xmlns="" id="{4CD4B920-42C0-6D48-9E2A-EA286A76BFB5}"/>
                  </a:ext>
                </a:extLst>
              </p:cNvPr>
              <p:cNvCxnSpPr/>
              <p:nvPr/>
            </p:nvCxnSpPr>
            <p:spPr>
              <a:xfrm flipV="1">
                <a:off x="4005037" y="3782881"/>
                <a:ext cx="711638" cy="711638"/>
              </a:xfrm>
              <a:prstGeom prst="line">
                <a:avLst/>
              </a:prstGeom>
              <a:solidFill>
                <a:schemeClr val="accent1">
                  <a:alpha val="52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xmlns="" id="{D875477F-2A17-644E-A124-B646286D71B9}"/>
                </a:ext>
              </a:extLst>
            </p:cNvPr>
            <p:cNvSpPr/>
            <p:nvPr/>
          </p:nvSpPr>
          <p:spPr>
            <a:xfrm>
              <a:off x="2758207" y="5791268"/>
              <a:ext cx="675667" cy="675667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xmlns="" id="{070C6E17-108D-E844-BDE1-523180D5AA0C}"/>
              </a:ext>
            </a:extLst>
          </p:cNvPr>
          <p:cNvGrpSpPr/>
          <p:nvPr/>
        </p:nvGrpSpPr>
        <p:grpSpPr>
          <a:xfrm>
            <a:off x="2416214" y="2020349"/>
            <a:ext cx="611226" cy="611227"/>
            <a:chOff x="4868299" y="-2763016"/>
            <a:chExt cx="778063" cy="778064"/>
          </a:xfrm>
        </p:grpSpPr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106585C1-C2F7-F04A-95D5-5238980DECE7}"/>
                </a:ext>
              </a:extLst>
            </p:cNvPr>
            <p:cNvSpPr/>
            <p:nvPr/>
          </p:nvSpPr>
          <p:spPr>
            <a:xfrm rot="5400000" flipH="1">
              <a:off x="4868299" y="-2763016"/>
              <a:ext cx="778064" cy="778063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/>
              <a:endParaRPr lang="en-GB" sz="1350">
                <a:solidFill>
                  <a:prstClr val="white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xmlns="" id="{DEB815CB-24A6-6D4F-B519-2141344106A7}"/>
                </a:ext>
              </a:extLst>
            </p:cNvPr>
            <p:cNvGrpSpPr/>
            <p:nvPr/>
          </p:nvGrpSpPr>
          <p:grpSpPr>
            <a:xfrm rot="5400000" flipH="1">
              <a:off x="5124893" y="-2456876"/>
              <a:ext cx="665033" cy="59504"/>
              <a:chOff x="5518669" y="2958423"/>
              <a:chExt cx="1426934" cy="127677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xmlns="" id="{96E4D441-C714-9F4D-8AF4-C069FDB4A316}"/>
                  </a:ext>
                </a:extLst>
              </p:cNvPr>
              <p:cNvSpPr/>
              <p:nvPr/>
            </p:nvSpPr>
            <p:spPr>
              <a:xfrm>
                <a:off x="5518669" y="2958423"/>
                <a:ext cx="1426934" cy="45719"/>
              </a:xfrm>
              <a:prstGeom prst="rect">
                <a:avLst/>
              </a:prstGeom>
              <a:solidFill>
                <a:schemeClr val="dk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800"/>
                <a:endParaRPr lang="en-GB" sz="1350">
                  <a:solidFill>
                    <a:prstClr val="white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endParaRPr>
              </a:p>
            </p:txBody>
          </p:sp>
          <p:grpSp>
            <p:nvGrpSpPr>
              <p:cNvPr id="39" name="Gruppieren 38">
                <a:extLst>
                  <a:ext uri="{FF2B5EF4-FFF2-40B4-BE49-F238E27FC236}">
                    <a16:creationId xmlns:a16="http://schemas.microsoft.com/office/drawing/2014/main" xmlns="" id="{7B7CBF2A-A700-9C43-9620-EC3A562D96A2}"/>
                  </a:ext>
                </a:extLst>
              </p:cNvPr>
              <p:cNvGrpSpPr/>
              <p:nvPr/>
            </p:nvGrpSpPr>
            <p:grpSpPr>
              <a:xfrm>
                <a:off x="5556940" y="3004142"/>
                <a:ext cx="227126" cy="81958"/>
                <a:chOff x="5883965" y="3405892"/>
                <a:chExt cx="227126" cy="103932"/>
              </a:xfrm>
            </p:grpSpPr>
            <p:sp>
              <p:nvSpPr>
                <p:cNvPr id="60" name="Rechteck 59">
                  <a:extLst>
                    <a:ext uri="{FF2B5EF4-FFF2-40B4-BE49-F238E27FC236}">
                      <a16:creationId xmlns:a16="http://schemas.microsoft.com/office/drawing/2014/main" xmlns="" id="{607D6CD5-39E6-564A-B5F3-E6BA73097DA4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xmlns="" id="{279B7260-AF4F-4A4E-B1F3-A6C48BF38813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xmlns="" id="{A4A87AFA-79E6-B34A-87B5-1BA3D06D287D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63" name="Rechteck 62">
                  <a:extLst>
                    <a:ext uri="{FF2B5EF4-FFF2-40B4-BE49-F238E27FC236}">
                      <a16:creationId xmlns:a16="http://schemas.microsoft.com/office/drawing/2014/main" xmlns="" id="{89A60A99-B8F2-F341-8210-BF9DD2589E9F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  <p:grpSp>
            <p:nvGrpSpPr>
              <p:cNvPr id="40" name="Gruppieren 39">
                <a:extLst>
                  <a:ext uri="{FF2B5EF4-FFF2-40B4-BE49-F238E27FC236}">
                    <a16:creationId xmlns:a16="http://schemas.microsoft.com/office/drawing/2014/main" xmlns="" id="{B4196EC6-1BF5-C54B-B3CE-0B0BCB358381}"/>
                  </a:ext>
                </a:extLst>
              </p:cNvPr>
              <p:cNvGrpSpPr/>
              <p:nvPr/>
            </p:nvGrpSpPr>
            <p:grpSpPr>
              <a:xfrm>
                <a:off x="5834254" y="3001910"/>
                <a:ext cx="227126" cy="81958"/>
                <a:chOff x="5883965" y="3405892"/>
                <a:chExt cx="227126" cy="103932"/>
              </a:xfrm>
            </p:grpSpPr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xmlns="" id="{0610BA7E-AD7E-9145-9F56-CC6AFAD326D3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xmlns="" id="{27B4623F-DA42-ED4D-9F7C-34DAB1D482ED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xmlns="" id="{28DABA0A-C29D-984A-BEC5-B16FA2EFEB87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59" name="Rechteck 58">
                  <a:extLst>
                    <a:ext uri="{FF2B5EF4-FFF2-40B4-BE49-F238E27FC236}">
                      <a16:creationId xmlns:a16="http://schemas.microsoft.com/office/drawing/2014/main" xmlns="" id="{AC330F88-973A-094B-AFB2-AD72BF2B2502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  <p:grpSp>
            <p:nvGrpSpPr>
              <p:cNvPr id="41" name="Gruppieren 40">
                <a:extLst>
                  <a:ext uri="{FF2B5EF4-FFF2-40B4-BE49-F238E27FC236}">
                    <a16:creationId xmlns:a16="http://schemas.microsoft.com/office/drawing/2014/main" xmlns="" id="{ED540041-57CF-C248-9851-496C627A3219}"/>
                  </a:ext>
                </a:extLst>
              </p:cNvPr>
              <p:cNvGrpSpPr/>
              <p:nvPr/>
            </p:nvGrpSpPr>
            <p:grpSpPr>
              <a:xfrm>
                <a:off x="6111568" y="2999678"/>
                <a:ext cx="227126" cy="81958"/>
                <a:chOff x="5883965" y="3405892"/>
                <a:chExt cx="227126" cy="103932"/>
              </a:xfrm>
            </p:grpSpPr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xmlns="" id="{7BF9846F-94D4-7C4C-B419-0BFEB5AB1E21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53" name="Rechteck 52">
                  <a:extLst>
                    <a:ext uri="{FF2B5EF4-FFF2-40B4-BE49-F238E27FC236}">
                      <a16:creationId xmlns:a16="http://schemas.microsoft.com/office/drawing/2014/main" xmlns="" id="{2307D3F0-9A2D-EA40-8D7B-DA0BA7D7B9CC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54" name="Rechteck 53">
                  <a:extLst>
                    <a:ext uri="{FF2B5EF4-FFF2-40B4-BE49-F238E27FC236}">
                      <a16:creationId xmlns:a16="http://schemas.microsoft.com/office/drawing/2014/main" xmlns="" id="{BD44D655-8F6A-DB4E-90F2-67AC1E439D99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xmlns="" id="{7E6E7CED-18F6-1940-813F-141629E471D6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xmlns="" id="{E648F7C5-DF39-514E-98A2-2BB441B9551C}"/>
                  </a:ext>
                </a:extLst>
              </p:cNvPr>
              <p:cNvGrpSpPr/>
              <p:nvPr/>
            </p:nvGrpSpPr>
            <p:grpSpPr>
              <a:xfrm>
                <a:off x="6393836" y="2997446"/>
                <a:ext cx="227126" cy="81958"/>
                <a:chOff x="5883965" y="3405892"/>
                <a:chExt cx="227126" cy="103932"/>
              </a:xfrm>
            </p:grpSpPr>
            <p:sp>
              <p:nvSpPr>
                <p:cNvPr id="48" name="Rechteck 47">
                  <a:extLst>
                    <a:ext uri="{FF2B5EF4-FFF2-40B4-BE49-F238E27FC236}">
                      <a16:creationId xmlns:a16="http://schemas.microsoft.com/office/drawing/2014/main" xmlns="" id="{9D74B247-2112-614E-82AA-824AA3C2B225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xmlns="" id="{F7DF1C32-C2B3-EF4F-9603-C7B1476A21D0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xmlns="" id="{0A67DDEF-D146-BA41-84A1-617DC83BBA91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51" name="Rechteck 50">
                  <a:extLst>
                    <a:ext uri="{FF2B5EF4-FFF2-40B4-BE49-F238E27FC236}">
                      <a16:creationId xmlns:a16="http://schemas.microsoft.com/office/drawing/2014/main" xmlns="" id="{C3E899B6-864B-164C-86E0-5B3F9A2D4609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xmlns="" id="{B58ADF34-4462-BA4E-98C4-A3FB021B16CE}"/>
                  </a:ext>
                </a:extLst>
              </p:cNvPr>
              <p:cNvGrpSpPr/>
              <p:nvPr/>
            </p:nvGrpSpPr>
            <p:grpSpPr>
              <a:xfrm>
                <a:off x="6678112" y="3001910"/>
                <a:ext cx="227126" cy="81958"/>
                <a:chOff x="5883965" y="3405892"/>
                <a:chExt cx="227126" cy="103932"/>
              </a:xfrm>
            </p:grpSpPr>
            <p:sp>
              <p:nvSpPr>
                <p:cNvPr id="44" name="Rechteck 43">
                  <a:extLst>
                    <a:ext uri="{FF2B5EF4-FFF2-40B4-BE49-F238E27FC236}">
                      <a16:creationId xmlns:a16="http://schemas.microsoft.com/office/drawing/2014/main" xmlns="" id="{8589ADCF-3F47-9F44-8696-45BC62413630}"/>
                    </a:ext>
                  </a:extLst>
                </p:cNvPr>
                <p:cNvSpPr/>
                <p:nvPr/>
              </p:nvSpPr>
              <p:spPr>
                <a:xfrm>
                  <a:off x="5883965" y="3405892"/>
                  <a:ext cx="227126" cy="10393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xmlns="" id="{0A8C8793-91F4-C54C-BBA1-5895D3B83BFE}"/>
                    </a:ext>
                  </a:extLst>
                </p:cNvPr>
                <p:cNvSpPr/>
                <p:nvPr/>
              </p:nvSpPr>
              <p:spPr>
                <a:xfrm>
                  <a:off x="5883965" y="3461274"/>
                  <a:ext cx="64394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46" name="Rechteck 45">
                  <a:extLst>
                    <a:ext uri="{FF2B5EF4-FFF2-40B4-BE49-F238E27FC236}">
                      <a16:creationId xmlns:a16="http://schemas.microsoft.com/office/drawing/2014/main" xmlns="" id="{C4299877-0518-7449-8382-6FFC01142BD7}"/>
                    </a:ext>
                  </a:extLst>
                </p:cNvPr>
                <p:cNvSpPr/>
                <p:nvPr/>
              </p:nvSpPr>
              <p:spPr>
                <a:xfrm>
                  <a:off x="5965331" y="3461274"/>
                  <a:ext cx="64394" cy="4571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  <p:sp>
              <p:nvSpPr>
                <p:cNvPr id="47" name="Rechteck 46">
                  <a:extLst>
                    <a:ext uri="{FF2B5EF4-FFF2-40B4-BE49-F238E27FC236}">
                      <a16:creationId xmlns:a16="http://schemas.microsoft.com/office/drawing/2014/main" xmlns="" id="{5730B6D3-80DC-284E-B9B3-87C34F1D687F}"/>
                    </a:ext>
                  </a:extLst>
                </p:cNvPr>
                <p:cNvSpPr/>
                <p:nvPr/>
              </p:nvSpPr>
              <p:spPr>
                <a:xfrm>
                  <a:off x="6046697" y="3461274"/>
                  <a:ext cx="64394" cy="45719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Shree Devanagari 714" panose="02000600000000000000" pitchFamily="2" charset="0"/>
                    <a:cs typeface="Shree Devanagari 714" panose="02000600000000000000" pitchFamily="2" charset="0"/>
                  </a:endParaRPr>
                </a:p>
              </p:txBody>
            </p:sp>
          </p:grpSp>
        </p:grpSp>
      </p:grpSp>
      <p:sp>
        <p:nvSpPr>
          <p:cNvPr id="86" name="Nach oben gebogener Pfeil 85">
            <a:extLst>
              <a:ext uri="{FF2B5EF4-FFF2-40B4-BE49-F238E27FC236}">
                <a16:creationId xmlns:a16="http://schemas.microsoft.com/office/drawing/2014/main" xmlns="" id="{5F09709E-8497-E04E-8B46-CD1673B968EF}"/>
              </a:ext>
            </a:extLst>
          </p:cNvPr>
          <p:cNvSpPr/>
          <p:nvPr/>
        </p:nvSpPr>
        <p:spPr>
          <a:xfrm rot="10800000">
            <a:off x="1372311" y="2896273"/>
            <a:ext cx="353635" cy="307863"/>
          </a:xfrm>
          <a:prstGeom prst="bentUpArrow">
            <a:avLst/>
          </a:prstGeom>
          <a:solidFill>
            <a:srgbClr val="CBF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Nach oben gebogener Pfeil 86">
            <a:extLst>
              <a:ext uri="{FF2B5EF4-FFF2-40B4-BE49-F238E27FC236}">
                <a16:creationId xmlns:a16="http://schemas.microsoft.com/office/drawing/2014/main" xmlns="" id="{87C40251-43E6-CC49-820F-8DA9ADE08082}"/>
              </a:ext>
            </a:extLst>
          </p:cNvPr>
          <p:cNvSpPr/>
          <p:nvPr/>
        </p:nvSpPr>
        <p:spPr>
          <a:xfrm rot="10800000" flipH="1">
            <a:off x="2416214" y="2993050"/>
            <a:ext cx="526037" cy="307863"/>
          </a:xfrm>
          <a:prstGeom prst="bentUpArrow">
            <a:avLst/>
          </a:prstGeom>
          <a:solidFill>
            <a:srgbClr val="A4F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Nach oben gebogener Pfeil 87">
            <a:extLst>
              <a:ext uri="{FF2B5EF4-FFF2-40B4-BE49-F238E27FC236}">
                <a16:creationId xmlns:a16="http://schemas.microsoft.com/office/drawing/2014/main" xmlns="" id="{C32D2B45-5116-5749-A62F-3769F3F44F85}"/>
              </a:ext>
            </a:extLst>
          </p:cNvPr>
          <p:cNvSpPr/>
          <p:nvPr/>
        </p:nvSpPr>
        <p:spPr>
          <a:xfrm rot="10800000" flipH="1">
            <a:off x="2419210" y="2881752"/>
            <a:ext cx="1639254" cy="415885"/>
          </a:xfrm>
          <a:prstGeom prst="bentUpArrow">
            <a:avLst>
              <a:gd name="adj1" fmla="val 21865"/>
              <a:gd name="adj2" fmla="val 25000"/>
              <a:gd name="adj3" fmla="val 25000"/>
            </a:avLst>
          </a:prstGeom>
          <a:solidFill>
            <a:srgbClr val="AFB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6" name="Grafik 95">
            <a:extLst>
              <a:ext uri="{FF2B5EF4-FFF2-40B4-BE49-F238E27FC236}">
                <a16:creationId xmlns:a16="http://schemas.microsoft.com/office/drawing/2014/main" xmlns="" id="{F1B69BDC-EA17-5F4F-BAA5-5D225E678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97" y="2160969"/>
            <a:ext cx="267476" cy="310792"/>
          </a:xfrm>
          <a:prstGeom prst="rect">
            <a:avLst/>
          </a:prstGeom>
        </p:spPr>
      </p:pic>
      <p:sp>
        <p:nvSpPr>
          <p:cNvPr id="98" name="Pfeil nach rechts 97">
            <a:extLst>
              <a:ext uri="{FF2B5EF4-FFF2-40B4-BE49-F238E27FC236}">
                <a16:creationId xmlns:a16="http://schemas.microsoft.com/office/drawing/2014/main" xmlns="" id="{B1A76EC4-7D20-1E46-A6B5-6AF51CE9AF53}"/>
              </a:ext>
            </a:extLst>
          </p:cNvPr>
          <p:cNvSpPr/>
          <p:nvPr/>
        </p:nvSpPr>
        <p:spPr>
          <a:xfrm>
            <a:off x="4637163" y="3345020"/>
            <a:ext cx="1580930" cy="104783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Shipping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xmlns="" id="{6277B191-23F4-5648-8853-2177F3C819BA}"/>
              </a:ext>
            </a:extLst>
          </p:cNvPr>
          <p:cNvSpPr txBox="1"/>
          <p:nvPr/>
        </p:nvSpPr>
        <p:spPr>
          <a:xfrm>
            <a:off x="1229735" y="4977401"/>
            <a:ext cx="498835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i="1" dirty="0" err="1">
                <a:solidFill>
                  <a:prstClr val="black"/>
                </a:solidFill>
              </a:rPr>
              <a:t>Calibrate</a:t>
            </a:r>
            <a:r>
              <a:rPr lang="de-DE" sz="2000" i="1" dirty="0">
                <a:solidFill>
                  <a:prstClr val="black"/>
                </a:solidFill>
              </a:rPr>
              <a:t>/</a:t>
            </a:r>
            <a:r>
              <a:rPr lang="de-DE" sz="2000" i="1" dirty="0" err="1">
                <a:solidFill>
                  <a:prstClr val="black"/>
                </a:solidFill>
              </a:rPr>
              <a:t>Standardize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data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acquisition</a:t>
            </a:r>
            <a:endParaRPr lang="de-DE" sz="2000" i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2000" i="1" dirty="0" err="1">
                <a:solidFill>
                  <a:prstClr val="black"/>
                </a:solidFill>
              </a:rPr>
              <a:t>Easier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to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generalize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machine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learning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traninig</a:t>
            </a:r>
            <a:endParaRPr lang="de-DE" sz="2000" i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2000" i="1" dirty="0" err="1">
                <a:solidFill>
                  <a:prstClr val="black"/>
                </a:solidFill>
              </a:rPr>
              <a:t>Apply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trained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data</a:t>
            </a:r>
            <a:r>
              <a:rPr lang="de-DE" sz="2000" i="1" dirty="0">
                <a:solidFill>
                  <a:prstClr val="black"/>
                </a:solidFill>
              </a:rPr>
              <a:t> at </a:t>
            </a:r>
            <a:r>
              <a:rPr lang="de-DE" sz="2000" i="1" dirty="0" err="1">
                <a:solidFill>
                  <a:prstClr val="black"/>
                </a:solidFill>
              </a:rPr>
              <a:t>differen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locations</a:t>
            </a:r>
            <a:endParaRPr lang="de-DE" sz="20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794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39FC0E20-0D76-C342-9839-572939EDAC2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xmlns="" id="{4F0B88C4-CB54-994F-9E25-05B1E7CDB5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xmlns="" id="{DAFADDB0-0632-6041-91CA-F954DEB81E5F}"/>
              </a:ext>
            </a:extLst>
          </p:cNvPr>
          <p:cNvSpPr/>
          <p:nvPr/>
        </p:nvSpPr>
        <p:spPr>
          <a:xfrm flipH="1">
            <a:off x="5199138" y="1312361"/>
            <a:ext cx="617634" cy="617633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9D529B7B-CECD-3641-A6DE-0BBE4C2E5D4B}"/>
              </a:ext>
            </a:extLst>
          </p:cNvPr>
          <p:cNvSpPr/>
          <p:nvPr/>
        </p:nvSpPr>
        <p:spPr>
          <a:xfrm flipH="1">
            <a:off x="4530425" y="643801"/>
            <a:ext cx="617634" cy="617634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57D22D2D-EC28-C64C-89CA-D08695A27CBF}"/>
              </a:ext>
            </a:extLst>
          </p:cNvPr>
          <p:cNvSpPr/>
          <p:nvPr/>
        </p:nvSpPr>
        <p:spPr>
          <a:xfrm flipH="1">
            <a:off x="4485142" y="590664"/>
            <a:ext cx="1389676" cy="2732645"/>
          </a:xfrm>
          <a:prstGeom prst="rect">
            <a:avLst/>
          </a:prstGeom>
          <a:solidFill>
            <a:schemeClr val="bg2">
              <a:lumMod val="75000"/>
              <a:alpha val="20000"/>
            </a:schemeClr>
          </a:solidFill>
          <a:ln w="19050"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7CD3343B-2D2E-2D49-88C1-B3C7E3AA5F75}"/>
              </a:ext>
            </a:extLst>
          </p:cNvPr>
          <p:cNvSpPr/>
          <p:nvPr/>
        </p:nvSpPr>
        <p:spPr>
          <a:xfrm flipH="1">
            <a:off x="5199138" y="643801"/>
            <a:ext cx="617634" cy="617633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064892E6-C873-924F-82BB-E0560E31765C}"/>
              </a:ext>
            </a:extLst>
          </p:cNvPr>
          <p:cNvSpPr/>
          <p:nvPr/>
        </p:nvSpPr>
        <p:spPr>
          <a:xfrm flipH="1">
            <a:off x="4530425" y="1312361"/>
            <a:ext cx="617634" cy="617633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xmlns="" id="{B74521D0-BD47-C04B-8C74-01A7401B424B}"/>
              </a:ext>
            </a:extLst>
          </p:cNvPr>
          <p:cNvSpPr/>
          <p:nvPr/>
        </p:nvSpPr>
        <p:spPr>
          <a:xfrm flipH="1">
            <a:off x="4530425" y="1980921"/>
            <a:ext cx="617634" cy="617633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A427FB53-2F5A-164C-91DD-7A2C2F1CCD97}"/>
              </a:ext>
            </a:extLst>
          </p:cNvPr>
          <p:cNvSpPr/>
          <p:nvPr/>
        </p:nvSpPr>
        <p:spPr>
          <a:xfrm flipH="1">
            <a:off x="5199138" y="1980921"/>
            <a:ext cx="617634" cy="617633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F4664AF0-BDC7-4B40-BA2C-693D10A3B7F0}"/>
              </a:ext>
            </a:extLst>
          </p:cNvPr>
          <p:cNvSpPr/>
          <p:nvPr/>
        </p:nvSpPr>
        <p:spPr>
          <a:xfrm flipH="1">
            <a:off x="4530425" y="2649481"/>
            <a:ext cx="617634" cy="617633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xmlns="" id="{7F5B4528-CBF5-E840-9550-1D47FF046CD6}"/>
              </a:ext>
            </a:extLst>
          </p:cNvPr>
          <p:cNvSpPr/>
          <p:nvPr/>
        </p:nvSpPr>
        <p:spPr>
          <a:xfrm flipH="1">
            <a:off x="5199138" y="2649481"/>
            <a:ext cx="617634" cy="617633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xmlns="" id="{2CA6E5F6-B2A7-744D-A684-C3D908167202}"/>
              </a:ext>
            </a:extLst>
          </p:cNvPr>
          <p:cNvSpPr/>
          <p:nvPr/>
        </p:nvSpPr>
        <p:spPr>
          <a:xfrm rot="2700000" flipH="1">
            <a:off x="5526613" y="2743318"/>
            <a:ext cx="79828" cy="53449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rapez 22">
            <a:extLst>
              <a:ext uri="{FF2B5EF4-FFF2-40B4-BE49-F238E27FC236}">
                <a16:creationId xmlns:a16="http://schemas.microsoft.com/office/drawing/2014/main" xmlns="" id="{7628C01F-EDC4-5F4D-B426-374431CA636F}"/>
              </a:ext>
            </a:extLst>
          </p:cNvPr>
          <p:cNvSpPr/>
          <p:nvPr/>
        </p:nvSpPr>
        <p:spPr>
          <a:xfrm rot="10800000" flipH="1">
            <a:off x="5383008" y="2398673"/>
            <a:ext cx="249896" cy="650352"/>
          </a:xfrm>
          <a:custGeom>
            <a:avLst/>
            <a:gdLst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36970 w 582627"/>
              <a:gd name="connsiteY2" fmla="*/ 0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53154 w 582627"/>
              <a:gd name="connsiteY2" fmla="*/ 331774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53154 w 582627"/>
              <a:gd name="connsiteY2" fmla="*/ 267037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627" h="1516282">
                <a:moveTo>
                  <a:pt x="0" y="1516282"/>
                </a:moveTo>
                <a:lnTo>
                  <a:pt x="202301" y="0"/>
                </a:lnTo>
                <a:lnTo>
                  <a:pt x="453154" y="267037"/>
                </a:lnTo>
                <a:lnTo>
                  <a:pt x="582627" y="1516282"/>
                </a:lnTo>
                <a:lnTo>
                  <a:pt x="0" y="1516282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rapez 22">
            <a:extLst>
              <a:ext uri="{FF2B5EF4-FFF2-40B4-BE49-F238E27FC236}">
                <a16:creationId xmlns:a16="http://schemas.microsoft.com/office/drawing/2014/main" xmlns="" id="{C97015EC-1BFA-484A-8425-9BB13D78BAF7}"/>
              </a:ext>
            </a:extLst>
          </p:cNvPr>
          <p:cNvSpPr/>
          <p:nvPr/>
        </p:nvSpPr>
        <p:spPr>
          <a:xfrm rot="16200000" flipH="1" flipV="1">
            <a:off x="5081825" y="2543969"/>
            <a:ext cx="107594" cy="893306"/>
          </a:xfrm>
          <a:custGeom>
            <a:avLst/>
            <a:gdLst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36970 w 582627"/>
              <a:gd name="connsiteY2" fmla="*/ 0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53154 w 582627"/>
              <a:gd name="connsiteY2" fmla="*/ 331774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53154 w 582627"/>
              <a:gd name="connsiteY2" fmla="*/ 267037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40463 w 380326"/>
              <a:gd name="connsiteY0" fmla="*/ 2074636 h 2074636"/>
              <a:gd name="connsiteX1" fmla="*/ 0 w 380326"/>
              <a:gd name="connsiteY1" fmla="*/ 0 h 2074636"/>
              <a:gd name="connsiteX2" fmla="*/ 250853 w 380326"/>
              <a:gd name="connsiteY2" fmla="*/ 267037 h 2074636"/>
              <a:gd name="connsiteX3" fmla="*/ 380326 w 380326"/>
              <a:gd name="connsiteY3" fmla="*/ 1516282 h 2074636"/>
              <a:gd name="connsiteX4" fmla="*/ 40463 w 380326"/>
              <a:gd name="connsiteY4" fmla="*/ 2074636 h 2074636"/>
              <a:gd name="connsiteX0" fmla="*/ 40463 w 250853"/>
              <a:gd name="connsiteY0" fmla="*/ 2074636 h 2082725"/>
              <a:gd name="connsiteX1" fmla="*/ 0 w 250853"/>
              <a:gd name="connsiteY1" fmla="*/ 0 h 2082725"/>
              <a:gd name="connsiteX2" fmla="*/ 250853 w 250853"/>
              <a:gd name="connsiteY2" fmla="*/ 267037 h 2082725"/>
              <a:gd name="connsiteX3" fmla="*/ 64737 w 250853"/>
              <a:gd name="connsiteY3" fmla="*/ 2082725 h 2082725"/>
              <a:gd name="connsiteX4" fmla="*/ 40463 w 250853"/>
              <a:gd name="connsiteY4" fmla="*/ 2074636 h 20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53" h="2082725">
                <a:moveTo>
                  <a:pt x="40463" y="2074636"/>
                </a:moveTo>
                <a:lnTo>
                  <a:pt x="0" y="0"/>
                </a:lnTo>
                <a:lnTo>
                  <a:pt x="250853" y="267037"/>
                </a:lnTo>
                <a:lnTo>
                  <a:pt x="64737" y="2082725"/>
                </a:lnTo>
                <a:lnTo>
                  <a:pt x="40463" y="2074636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xmlns="" id="{B6AD879E-53AD-AA46-B75B-0D47C1EC9150}"/>
              </a:ext>
            </a:extLst>
          </p:cNvPr>
          <p:cNvSpPr/>
          <p:nvPr/>
        </p:nvSpPr>
        <p:spPr>
          <a:xfrm flipH="1">
            <a:off x="4650065" y="2714796"/>
            <a:ext cx="39687" cy="48700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xmlns="" id="{8B15D4DC-6EAE-CC45-8CF3-D56E84A6D7A4}"/>
              </a:ext>
            </a:extLst>
          </p:cNvPr>
          <p:cNvGrpSpPr/>
          <p:nvPr/>
        </p:nvGrpSpPr>
        <p:grpSpPr>
          <a:xfrm flipH="1">
            <a:off x="5303716" y="1890110"/>
            <a:ext cx="408481" cy="560324"/>
            <a:chOff x="6034155" y="2155419"/>
            <a:chExt cx="1140244" cy="1063307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12F20FFB-76C5-6C4F-87E5-1FC2A65F8312}"/>
                </a:ext>
              </a:extLst>
            </p:cNvPr>
            <p:cNvSpPr/>
            <p:nvPr/>
          </p:nvSpPr>
          <p:spPr>
            <a:xfrm>
              <a:off x="6034155" y="2572535"/>
              <a:ext cx="1140244" cy="6461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rapez 27">
              <a:extLst>
                <a:ext uri="{FF2B5EF4-FFF2-40B4-BE49-F238E27FC236}">
                  <a16:creationId xmlns:a16="http://schemas.microsoft.com/office/drawing/2014/main" xmlns="" id="{B0AED35C-C140-E44C-B49F-B0E1637D2F63}"/>
                </a:ext>
              </a:extLst>
            </p:cNvPr>
            <p:cNvSpPr/>
            <p:nvPr/>
          </p:nvSpPr>
          <p:spPr>
            <a:xfrm>
              <a:off x="6034155" y="2304091"/>
              <a:ext cx="1140244" cy="268444"/>
            </a:xfrm>
            <a:prstGeom prst="trapezoid">
              <a:avLst>
                <a:gd name="adj" fmla="val 5033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Kreis 28">
              <a:extLst>
                <a:ext uri="{FF2B5EF4-FFF2-40B4-BE49-F238E27FC236}">
                  <a16:creationId xmlns:a16="http://schemas.microsoft.com/office/drawing/2014/main" xmlns="" id="{529DE4C4-19E9-9649-ABC1-4095083BB917}"/>
                </a:ext>
              </a:extLst>
            </p:cNvPr>
            <p:cNvSpPr/>
            <p:nvPr/>
          </p:nvSpPr>
          <p:spPr>
            <a:xfrm rot="16200000">
              <a:off x="6446153" y="2090019"/>
              <a:ext cx="316252" cy="447052"/>
            </a:xfrm>
            <a:prstGeom prst="pie">
              <a:avLst>
                <a:gd name="adj1" fmla="val 5390608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Dreieck 29">
            <a:extLst>
              <a:ext uri="{FF2B5EF4-FFF2-40B4-BE49-F238E27FC236}">
                <a16:creationId xmlns:a16="http://schemas.microsoft.com/office/drawing/2014/main" xmlns="" id="{2B657A86-F91D-8841-9A9F-651511CE7AE1}"/>
              </a:ext>
            </a:extLst>
          </p:cNvPr>
          <p:cNvSpPr/>
          <p:nvPr/>
        </p:nvSpPr>
        <p:spPr>
          <a:xfrm flipH="1">
            <a:off x="5428583" y="1877521"/>
            <a:ext cx="158746" cy="140071"/>
          </a:xfrm>
          <a:prstGeom prst="triangle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xmlns="" id="{5640E4F4-7A8E-D94A-B15A-E87AAC0F67B7}"/>
              </a:ext>
            </a:extLst>
          </p:cNvPr>
          <p:cNvGrpSpPr/>
          <p:nvPr/>
        </p:nvGrpSpPr>
        <p:grpSpPr>
          <a:xfrm>
            <a:off x="4784400" y="2260388"/>
            <a:ext cx="149604" cy="256216"/>
            <a:chOff x="5646283" y="4216854"/>
            <a:chExt cx="342484" cy="793913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xmlns="" id="{87D1314A-AF7F-624C-A0D9-B4BAE4866087}"/>
                </a:ext>
              </a:extLst>
            </p:cNvPr>
            <p:cNvSpPr/>
            <p:nvPr/>
          </p:nvSpPr>
          <p:spPr>
            <a:xfrm>
              <a:off x="5666336" y="4216854"/>
              <a:ext cx="297345" cy="793913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4000">
                  <a:schemeClr val="bg1">
                    <a:lumMod val="65000"/>
                  </a:schemeClr>
                </a:gs>
                <a:gs pos="6800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xmlns="" id="{E7EBFBCF-3EA9-4140-8F49-523189725414}"/>
                </a:ext>
              </a:extLst>
            </p:cNvPr>
            <p:cNvSpPr/>
            <p:nvPr/>
          </p:nvSpPr>
          <p:spPr>
            <a:xfrm rot="21298380">
              <a:off x="5646283" y="4290282"/>
              <a:ext cx="342484" cy="62461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xmlns="" id="{FBCC0990-5EE4-5143-848C-3C0F2F6C6569}"/>
                </a:ext>
              </a:extLst>
            </p:cNvPr>
            <p:cNvSpPr/>
            <p:nvPr/>
          </p:nvSpPr>
          <p:spPr>
            <a:xfrm rot="21298380">
              <a:off x="5646283" y="4442682"/>
              <a:ext cx="342484" cy="62461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xmlns="" id="{EE0A75B5-5120-264A-BE1D-A010FCE7E406}"/>
                </a:ext>
              </a:extLst>
            </p:cNvPr>
            <p:cNvSpPr/>
            <p:nvPr/>
          </p:nvSpPr>
          <p:spPr>
            <a:xfrm rot="21298380">
              <a:off x="5646283" y="4595082"/>
              <a:ext cx="342484" cy="62461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xmlns="" id="{C7979C82-0C3D-ED4A-882B-E7719815CCF4}"/>
                </a:ext>
              </a:extLst>
            </p:cNvPr>
            <p:cNvSpPr/>
            <p:nvPr/>
          </p:nvSpPr>
          <p:spPr>
            <a:xfrm rot="21298380">
              <a:off x="5646283" y="4747482"/>
              <a:ext cx="342484" cy="62461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xmlns="" id="{46432E7B-3E16-7049-AD09-6720BE3B2FE6}"/>
                </a:ext>
              </a:extLst>
            </p:cNvPr>
            <p:cNvSpPr/>
            <p:nvPr/>
          </p:nvSpPr>
          <p:spPr>
            <a:xfrm rot="21298380">
              <a:off x="5646283" y="4899882"/>
              <a:ext cx="342484" cy="62461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Rechteck 29">
            <a:extLst>
              <a:ext uri="{FF2B5EF4-FFF2-40B4-BE49-F238E27FC236}">
                <a16:creationId xmlns:a16="http://schemas.microsoft.com/office/drawing/2014/main" xmlns="" id="{1631200E-4E02-D34D-92C3-799624E076C8}"/>
              </a:ext>
            </a:extLst>
          </p:cNvPr>
          <p:cNvSpPr/>
          <p:nvPr/>
        </p:nvSpPr>
        <p:spPr>
          <a:xfrm rot="301620" flipH="1">
            <a:off x="4689504" y="2348016"/>
            <a:ext cx="851690" cy="31724"/>
          </a:xfrm>
          <a:prstGeom prst="rect">
            <a:avLst/>
          </a:prstGeom>
          <a:solidFill>
            <a:schemeClr val="bg2">
              <a:lumMod val="50000"/>
              <a:alpha val="71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xmlns="" id="{F29851BD-79B0-374F-B3F8-7A93B18CE5E3}"/>
              </a:ext>
            </a:extLst>
          </p:cNvPr>
          <p:cNvSpPr/>
          <p:nvPr/>
        </p:nvSpPr>
        <p:spPr>
          <a:xfrm>
            <a:off x="4735526" y="2462980"/>
            <a:ext cx="250877" cy="119430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34000">
                <a:schemeClr val="tx1">
                  <a:lumMod val="65000"/>
                  <a:lumOff val="35000"/>
                </a:schemeClr>
              </a:gs>
              <a:gs pos="68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xmlns="" id="{6A3B51BF-3A8C-0545-A8B7-29F75A1F64AC}"/>
              </a:ext>
            </a:extLst>
          </p:cNvPr>
          <p:cNvGrpSpPr/>
          <p:nvPr/>
        </p:nvGrpSpPr>
        <p:grpSpPr>
          <a:xfrm>
            <a:off x="4787701" y="2109917"/>
            <a:ext cx="149604" cy="161333"/>
            <a:chOff x="5646283" y="4510861"/>
            <a:chExt cx="342484" cy="499906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7E2F830C-CBBF-C145-811B-CAB443613C5D}"/>
                </a:ext>
              </a:extLst>
            </p:cNvPr>
            <p:cNvSpPr/>
            <p:nvPr/>
          </p:nvSpPr>
          <p:spPr>
            <a:xfrm>
              <a:off x="5666335" y="4510861"/>
              <a:ext cx="297345" cy="499906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4000">
                  <a:schemeClr val="bg1">
                    <a:lumMod val="65000"/>
                  </a:schemeClr>
                </a:gs>
                <a:gs pos="6800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xmlns="" id="{D900E6E7-9A3D-1243-BAFB-28F36ACC5C6B}"/>
                </a:ext>
              </a:extLst>
            </p:cNvPr>
            <p:cNvSpPr/>
            <p:nvPr/>
          </p:nvSpPr>
          <p:spPr>
            <a:xfrm rot="21298380">
              <a:off x="5646283" y="4595082"/>
              <a:ext cx="342484" cy="62461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xmlns="" id="{9D22C354-02FE-C04F-8621-05ACBE16F01E}"/>
                </a:ext>
              </a:extLst>
            </p:cNvPr>
            <p:cNvSpPr/>
            <p:nvPr/>
          </p:nvSpPr>
          <p:spPr>
            <a:xfrm rot="21298380">
              <a:off x="5646283" y="4747482"/>
              <a:ext cx="342484" cy="62461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20F8D3AA-F110-7E48-9C5D-003524C40DEA}"/>
                </a:ext>
              </a:extLst>
            </p:cNvPr>
            <p:cNvSpPr/>
            <p:nvPr/>
          </p:nvSpPr>
          <p:spPr>
            <a:xfrm rot="21298380">
              <a:off x="5646283" y="4899882"/>
              <a:ext cx="342484" cy="62461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Rechteck 36">
            <a:extLst>
              <a:ext uri="{FF2B5EF4-FFF2-40B4-BE49-F238E27FC236}">
                <a16:creationId xmlns:a16="http://schemas.microsoft.com/office/drawing/2014/main" xmlns="" id="{B17BABF0-0017-A643-82E2-9121E1E22DD1}"/>
              </a:ext>
            </a:extLst>
          </p:cNvPr>
          <p:cNvSpPr/>
          <p:nvPr/>
        </p:nvSpPr>
        <p:spPr>
          <a:xfrm rot="301620" flipH="1">
            <a:off x="4689503" y="2191410"/>
            <a:ext cx="851690" cy="31724"/>
          </a:xfrm>
          <a:prstGeom prst="rect">
            <a:avLst/>
          </a:prstGeom>
          <a:solidFill>
            <a:schemeClr val="bg2">
              <a:lumMod val="50000"/>
              <a:alpha val="71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xmlns="" id="{6F7DB180-DDE2-7949-9129-E9C7596AE741}"/>
              </a:ext>
            </a:extLst>
          </p:cNvPr>
          <p:cNvSpPr/>
          <p:nvPr/>
        </p:nvSpPr>
        <p:spPr>
          <a:xfrm flipH="1">
            <a:off x="4530425" y="1830446"/>
            <a:ext cx="617634" cy="300718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xmlns="" id="{8B678C9C-B3BD-7E47-94E2-6742D0ABD79A}"/>
              </a:ext>
            </a:extLst>
          </p:cNvPr>
          <p:cNvSpPr/>
          <p:nvPr/>
        </p:nvSpPr>
        <p:spPr>
          <a:xfrm flipH="1">
            <a:off x="5148917" y="1909250"/>
            <a:ext cx="667855" cy="19610"/>
          </a:xfrm>
          <a:prstGeom prst="rect">
            <a:avLst/>
          </a:prstGeom>
          <a:solidFill>
            <a:schemeClr val="dk1">
              <a:alpha val="53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xmlns="" id="{12E788BF-8173-B742-A226-40F5CB9220E1}"/>
              </a:ext>
            </a:extLst>
          </p:cNvPr>
          <p:cNvGrpSpPr/>
          <p:nvPr/>
        </p:nvGrpSpPr>
        <p:grpSpPr>
          <a:xfrm flipH="1">
            <a:off x="5196632" y="1217324"/>
            <a:ext cx="612029" cy="54762"/>
            <a:chOff x="5518669" y="2958423"/>
            <a:chExt cx="1426934" cy="127677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xmlns="" id="{865955E8-2552-A64B-A814-DA4BAFB8C00D}"/>
                </a:ext>
              </a:extLst>
            </p:cNvPr>
            <p:cNvSpPr/>
            <p:nvPr/>
          </p:nvSpPr>
          <p:spPr>
            <a:xfrm>
              <a:off x="5518669" y="2958423"/>
              <a:ext cx="1426934" cy="45719"/>
            </a:xfrm>
            <a:prstGeom prst="rect">
              <a:avLst/>
            </a:prstGeom>
            <a:solidFill>
              <a:schemeClr val="dk1">
                <a:alpha val="53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10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xmlns="" id="{35846CF7-19CE-474D-8BB5-D6CED8619BB6}"/>
                </a:ext>
              </a:extLst>
            </p:cNvPr>
            <p:cNvGrpSpPr/>
            <p:nvPr/>
          </p:nvGrpSpPr>
          <p:grpSpPr>
            <a:xfrm>
              <a:off x="5556940" y="3004142"/>
              <a:ext cx="227126" cy="81958"/>
              <a:chOff x="5883965" y="3405892"/>
              <a:chExt cx="227126" cy="103932"/>
            </a:xfrm>
          </p:grpSpPr>
          <p:sp>
            <p:nvSpPr>
              <p:cNvPr id="63" name="Rechteck 62">
                <a:extLst>
                  <a:ext uri="{FF2B5EF4-FFF2-40B4-BE49-F238E27FC236}">
                    <a16:creationId xmlns:a16="http://schemas.microsoft.com/office/drawing/2014/main" xmlns="" id="{58FA97E4-627C-6043-890F-BDDA63D8215B}"/>
                  </a:ext>
                </a:extLst>
              </p:cNvPr>
              <p:cNvSpPr/>
              <p:nvPr/>
            </p:nvSpPr>
            <p:spPr>
              <a:xfrm>
                <a:off x="5883965" y="3405892"/>
                <a:ext cx="227126" cy="1039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xmlns="" id="{9DECC16D-D18C-2E4D-845F-3F3F781BCA14}"/>
                  </a:ext>
                </a:extLst>
              </p:cNvPr>
              <p:cNvSpPr/>
              <p:nvPr/>
            </p:nvSpPr>
            <p:spPr>
              <a:xfrm>
                <a:off x="5883965" y="3461274"/>
                <a:ext cx="643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xmlns="" id="{66D15099-D0E8-294A-97B5-332809530400}"/>
                  </a:ext>
                </a:extLst>
              </p:cNvPr>
              <p:cNvSpPr/>
              <p:nvPr/>
            </p:nvSpPr>
            <p:spPr>
              <a:xfrm>
                <a:off x="5965331" y="3461274"/>
                <a:ext cx="64394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xmlns="" id="{1F486EEE-346A-554A-9A13-1741FC3B0903}"/>
                  </a:ext>
                </a:extLst>
              </p:cNvPr>
              <p:cNvSpPr/>
              <p:nvPr/>
            </p:nvSpPr>
            <p:spPr>
              <a:xfrm>
                <a:off x="6046697" y="3461274"/>
                <a:ext cx="64394" cy="4571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xmlns="" id="{5AEBAC3F-874F-F547-B70E-E7AA6318A9D8}"/>
                </a:ext>
              </a:extLst>
            </p:cNvPr>
            <p:cNvGrpSpPr/>
            <p:nvPr/>
          </p:nvGrpSpPr>
          <p:grpSpPr>
            <a:xfrm>
              <a:off x="5834254" y="3001910"/>
              <a:ext cx="227126" cy="81958"/>
              <a:chOff x="5883965" y="3405892"/>
              <a:chExt cx="227126" cy="103932"/>
            </a:xfrm>
          </p:grpSpPr>
          <p:sp>
            <p:nvSpPr>
              <p:cNvPr id="59" name="Rechteck 58">
                <a:extLst>
                  <a:ext uri="{FF2B5EF4-FFF2-40B4-BE49-F238E27FC236}">
                    <a16:creationId xmlns:a16="http://schemas.microsoft.com/office/drawing/2014/main" xmlns="" id="{74C54CC4-FFCC-6244-BD83-1F3AB7DD70F5}"/>
                  </a:ext>
                </a:extLst>
              </p:cNvPr>
              <p:cNvSpPr/>
              <p:nvPr/>
            </p:nvSpPr>
            <p:spPr>
              <a:xfrm>
                <a:off x="5883965" y="3405892"/>
                <a:ext cx="227126" cy="1039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xmlns="" id="{F35B0A48-4F10-D74F-BE69-6667DDE8EE4A}"/>
                  </a:ext>
                </a:extLst>
              </p:cNvPr>
              <p:cNvSpPr/>
              <p:nvPr/>
            </p:nvSpPr>
            <p:spPr>
              <a:xfrm>
                <a:off x="5883965" y="3461274"/>
                <a:ext cx="643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xmlns="" id="{DD53FB89-F1DF-2647-AD61-1E3CFBC01A05}"/>
                  </a:ext>
                </a:extLst>
              </p:cNvPr>
              <p:cNvSpPr/>
              <p:nvPr/>
            </p:nvSpPr>
            <p:spPr>
              <a:xfrm>
                <a:off x="5965331" y="3461274"/>
                <a:ext cx="64394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xmlns="" id="{ADB651C5-5199-6343-99EF-3138EE4CC524}"/>
                  </a:ext>
                </a:extLst>
              </p:cNvPr>
              <p:cNvSpPr/>
              <p:nvPr/>
            </p:nvSpPr>
            <p:spPr>
              <a:xfrm>
                <a:off x="6046697" y="3461274"/>
                <a:ext cx="64394" cy="4571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xmlns="" id="{A22B8B0E-9001-6D45-B00F-6D4C9E6C67F1}"/>
                </a:ext>
              </a:extLst>
            </p:cNvPr>
            <p:cNvGrpSpPr/>
            <p:nvPr/>
          </p:nvGrpSpPr>
          <p:grpSpPr>
            <a:xfrm>
              <a:off x="6111568" y="2999678"/>
              <a:ext cx="227126" cy="81958"/>
              <a:chOff x="5883965" y="3405892"/>
              <a:chExt cx="227126" cy="103932"/>
            </a:xfrm>
          </p:grpSpPr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xmlns="" id="{23E61C9F-1981-A44C-BB77-9CF6A932E351}"/>
                  </a:ext>
                </a:extLst>
              </p:cNvPr>
              <p:cNvSpPr/>
              <p:nvPr/>
            </p:nvSpPr>
            <p:spPr>
              <a:xfrm>
                <a:off x="5883965" y="3405892"/>
                <a:ext cx="227126" cy="1039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xmlns="" id="{712CD8A7-B42E-DB49-A852-4D053E87C1BB}"/>
                  </a:ext>
                </a:extLst>
              </p:cNvPr>
              <p:cNvSpPr/>
              <p:nvPr/>
            </p:nvSpPr>
            <p:spPr>
              <a:xfrm>
                <a:off x="5883965" y="3461274"/>
                <a:ext cx="643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xmlns="" id="{D9890E54-2AF7-4641-83E0-DF920E319947}"/>
                  </a:ext>
                </a:extLst>
              </p:cNvPr>
              <p:cNvSpPr/>
              <p:nvPr/>
            </p:nvSpPr>
            <p:spPr>
              <a:xfrm>
                <a:off x="5965331" y="3461274"/>
                <a:ext cx="64394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xmlns="" id="{1619A2F7-137C-6B4E-82DE-CF0C8DA12845}"/>
                  </a:ext>
                </a:extLst>
              </p:cNvPr>
              <p:cNvSpPr/>
              <p:nvPr/>
            </p:nvSpPr>
            <p:spPr>
              <a:xfrm>
                <a:off x="6046697" y="3461274"/>
                <a:ext cx="64394" cy="4571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xmlns="" id="{5B70A77E-B6B6-7943-A80C-8E6CD4E6FB52}"/>
                </a:ext>
              </a:extLst>
            </p:cNvPr>
            <p:cNvGrpSpPr/>
            <p:nvPr/>
          </p:nvGrpSpPr>
          <p:grpSpPr>
            <a:xfrm>
              <a:off x="6393836" y="2997446"/>
              <a:ext cx="227126" cy="81958"/>
              <a:chOff x="5883965" y="3405892"/>
              <a:chExt cx="227126" cy="103932"/>
            </a:xfrm>
          </p:grpSpPr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xmlns="" id="{FA250584-5C07-524B-AE02-FD892FC76368}"/>
                  </a:ext>
                </a:extLst>
              </p:cNvPr>
              <p:cNvSpPr/>
              <p:nvPr/>
            </p:nvSpPr>
            <p:spPr>
              <a:xfrm>
                <a:off x="5883965" y="3405892"/>
                <a:ext cx="227126" cy="1039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xmlns="" id="{9B04D4B9-E951-664B-A526-4CC984E04A4A}"/>
                  </a:ext>
                </a:extLst>
              </p:cNvPr>
              <p:cNvSpPr/>
              <p:nvPr/>
            </p:nvSpPr>
            <p:spPr>
              <a:xfrm>
                <a:off x="5883965" y="3461274"/>
                <a:ext cx="643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xmlns="" id="{637A2E81-EB1B-6B4B-8504-9308C2A24B18}"/>
                  </a:ext>
                </a:extLst>
              </p:cNvPr>
              <p:cNvSpPr/>
              <p:nvPr/>
            </p:nvSpPr>
            <p:spPr>
              <a:xfrm>
                <a:off x="5965331" y="3461274"/>
                <a:ext cx="64394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xmlns="" id="{1878221E-CBF3-1E4C-A111-0929DF36D153}"/>
                  </a:ext>
                </a:extLst>
              </p:cNvPr>
              <p:cNvSpPr/>
              <p:nvPr/>
            </p:nvSpPr>
            <p:spPr>
              <a:xfrm>
                <a:off x="6046697" y="3461274"/>
                <a:ext cx="64394" cy="4571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xmlns="" id="{729483AA-8DD4-9D4C-893F-929D4D19A345}"/>
                </a:ext>
              </a:extLst>
            </p:cNvPr>
            <p:cNvGrpSpPr/>
            <p:nvPr/>
          </p:nvGrpSpPr>
          <p:grpSpPr>
            <a:xfrm>
              <a:off x="6678112" y="3001910"/>
              <a:ext cx="227126" cy="81958"/>
              <a:chOff x="5883965" y="3405892"/>
              <a:chExt cx="227126" cy="103932"/>
            </a:xfrm>
          </p:grpSpPr>
          <p:sp>
            <p:nvSpPr>
              <p:cNvPr id="47" name="Rechteck 46">
                <a:extLst>
                  <a:ext uri="{FF2B5EF4-FFF2-40B4-BE49-F238E27FC236}">
                    <a16:creationId xmlns:a16="http://schemas.microsoft.com/office/drawing/2014/main" xmlns="" id="{FE156ED9-F2F6-D04B-95E1-75B22096EA2C}"/>
                  </a:ext>
                </a:extLst>
              </p:cNvPr>
              <p:cNvSpPr/>
              <p:nvPr/>
            </p:nvSpPr>
            <p:spPr>
              <a:xfrm>
                <a:off x="5883965" y="3405892"/>
                <a:ext cx="227126" cy="10393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xmlns="" id="{1C67C8D2-7239-E948-AA95-17A3FE327E81}"/>
                  </a:ext>
                </a:extLst>
              </p:cNvPr>
              <p:cNvSpPr/>
              <p:nvPr/>
            </p:nvSpPr>
            <p:spPr>
              <a:xfrm>
                <a:off x="5883965" y="3461274"/>
                <a:ext cx="643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xmlns="" id="{644B27BD-CC06-3849-A385-CD7CFFA9225C}"/>
                  </a:ext>
                </a:extLst>
              </p:cNvPr>
              <p:cNvSpPr/>
              <p:nvPr/>
            </p:nvSpPr>
            <p:spPr>
              <a:xfrm>
                <a:off x="5965331" y="3461274"/>
                <a:ext cx="64394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Rechteck 49">
                <a:extLst>
                  <a:ext uri="{FF2B5EF4-FFF2-40B4-BE49-F238E27FC236}">
                    <a16:creationId xmlns:a16="http://schemas.microsoft.com/office/drawing/2014/main" xmlns="" id="{6208178B-4104-E64C-B864-D2B6D19331D4}"/>
                  </a:ext>
                </a:extLst>
              </p:cNvPr>
              <p:cNvSpPr/>
              <p:nvPr/>
            </p:nvSpPr>
            <p:spPr>
              <a:xfrm>
                <a:off x="6046697" y="3461274"/>
                <a:ext cx="64394" cy="4571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1100"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7" name="Dreieck 86">
            <a:extLst>
              <a:ext uri="{FF2B5EF4-FFF2-40B4-BE49-F238E27FC236}">
                <a16:creationId xmlns:a16="http://schemas.microsoft.com/office/drawing/2014/main" xmlns="" id="{D8C9AC4B-75D4-004A-B539-9418DA1BD611}"/>
              </a:ext>
            </a:extLst>
          </p:cNvPr>
          <p:cNvSpPr/>
          <p:nvPr/>
        </p:nvSpPr>
        <p:spPr>
          <a:xfrm rot="1007058" flipH="1">
            <a:off x="5563758" y="1221077"/>
            <a:ext cx="77512" cy="717290"/>
          </a:xfrm>
          <a:custGeom>
            <a:avLst/>
            <a:gdLst>
              <a:gd name="connsiteX0" fmla="*/ 0 w 138021"/>
              <a:gd name="connsiteY0" fmla="*/ 994985 h 994985"/>
              <a:gd name="connsiteX1" fmla="*/ 69011 w 138021"/>
              <a:gd name="connsiteY1" fmla="*/ 0 h 994985"/>
              <a:gd name="connsiteX2" fmla="*/ 138021 w 138021"/>
              <a:gd name="connsiteY2" fmla="*/ 994985 h 994985"/>
              <a:gd name="connsiteX3" fmla="*/ 0 w 138021"/>
              <a:gd name="connsiteY3" fmla="*/ 994985 h 994985"/>
              <a:gd name="connsiteX0" fmla="*/ 0 w 147640"/>
              <a:gd name="connsiteY0" fmla="*/ 994985 h 1039212"/>
              <a:gd name="connsiteX1" fmla="*/ 69011 w 147640"/>
              <a:gd name="connsiteY1" fmla="*/ 0 h 1039212"/>
              <a:gd name="connsiteX2" fmla="*/ 147640 w 147640"/>
              <a:gd name="connsiteY2" fmla="*/ 1039212 h 1039212"/>
              <a:gd name="connsiteX3" fmla="*/ 0 w 147640"/>
              <a:gd name="connsiteY3" fmla="*/ 994985 h 1039212"/>
              <a:gd name="connsiteX0" fmla="*/ 0 w 112299"/>
              <a:gd name="connsiteY0" fmla="*/ 1014828 h 1039212"/>
              <a:gd name="connsiteX1" fmla="*/ 33670 w 112299"/>
              <a:gd name="connsiteY1" fmla="*/ 0 h 1039212"/>
              <a:gd name="connsiteX2" fmla="*/ 112299 w 112299"/>
              <a:gd name="connsiteY2" fmla="*/ 1039212 h 1039212"/>
              <a:gd name="connsiteX3" fmla="*/ 0 w 112299"/>
              <a:gd name="connsiteY3" fmla="*/ 1014828 h 1039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299" h="1039212">
                <a:moveTo>
                  <a:pt x="0" y="1014828"/>
                </a:moveTo>
                <a:lnTo>
                  <a:pt x="33670" y="0"/>
                </a:lnTo>
                <a:lnTo>
                  <a:pt x="112299" y="1039212"/>
                </a:lnTo>
                <a:lnTo>
                  <a:pt x="0" y="1014828"/>
                </a:lnTo>
                <a:close/>
              </a:path>
            </a:pathLst>
          </a:cu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xmlns="" id="{5688B6FD-AF9D-C843-81C1-2BB4E437A2AC}"/>
              </a:ext>
            </a:extLst>
          </p:cNvPr>
          <p:cNvSpPr/>
          <p:nvPr/>
        </p:nvSpPr>
        <p:spPr>
          <a:xfrm>
            <a:off x="5879433" y="2143751"/>
            <a:ext cx="4106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</a:t>
            </a:r>
            <a:endParaRPr lang="en-GB" sz="11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xmlns="" id="{28704BF4-D602-5746-8410-972F38F46736}"/>
              </a:ext>
            </a:extLst>
          </p:cNvPr>
          <p:cNvSpPr/>
          <p:nvPr/>
        </p:nvSpPr>
        <p:spPr>
          <a:xfrm>
            <a:off x="5879433" y="2863160"/>
            <a:ext cx="3016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</a:t>
            </a:r>
            <a:endParaRPr lang="en-GB" sz="11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xmlns="" id="{A1601E19-EF0B-EF40-84D9-7CAB43622F76}"/>
              </a:ext>
            </a:extLst>
          </p:cNvPr>
          <p:cNvSpPr/>
          <p:nvPr/>
        </p:nvSpPr>
        <p:spPr>
          <a:xfrm>
            <a:off x="5879433" y="1010317"/>
            <a:ext cx="3577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</a:t>
            </a:r>
            <a:endParaRPr lang="en-GB" sz="11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xmlns="" id="{B30336F2-3372-A743-ADFA-10DA968DE6B4}"/>
              </a:ext>
            </a:extLst>
          </p:cNvPr>
          <p:cNvSpPr/>
          <p:nvPr/>
        </p:nvSpPr>
        <p:spPr>
          <a:xfrm>
            <a:off x="4008758" y="2191596"/>
            <a:ext cx="4603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XYZ</a:t>
            </a:r>
            <a:endParaRPr lang="en-GB" sz="11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xmlns="" id="{B29EAF39-4C03-D148-BCEE-4EFD9809BA73}"/>
              </a:ext>
            </a:extLst>
          </p:cNvPr>
          <p:cNvSpPr/>
          <p:nvPr/>
        </p:nvSpPr>
        <p:spPr>
          <a:xfrm>
            <a:off x="4008758" y="2863160"/>
            <a:ext cx="4988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CAM</a:t>
            </a:r>
            <a:endParaRPr lang="en-GB" sz="11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8" name="Grafik 77">
            <a:extLst>
              <a:ext uri="{FF2B5EF4-FFF2-40B4-BE49-F238E27FC236}">
                <a16:creationId xmlns:a16="http://schemas.microsoft.com/office/drawing/2014/main" xmlns="" id="{85C567DB-277F-7344-8C10-FF5E56447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4" r="10904"/>
          <a:stretch/>
        </p:blipFill>
        <p:spPr>
          <a:xfrm>
            <a:off x="30638" y="907979"/>
            <a:ext cx="1769031" cy="2262412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xmlns="" id="{E6225A59-9407-CC41-AD0E-8A7ABB38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80" y="564429"/>
            <a:ext cx="3537412" cy="2728861"/>
          </a:xfrm>
          <a:prstGeom prst="rect">
            <a:avLst/>
          </a:prstGeom>
        </p:spPr>
      </p:pic>
      <p:pic>
        <p:nvPicPr>
          <p:cNvPr id="86" name="Grafik 85">
            <a:extLst>
              <a:ext uri="{FF2B5EF4-FFF2-40B4-BE49-F238E27FC236}">
                <a16:creationId xmlns:a16="http://schemas.microsoft.com/office/drawing/2014/main" xmlns="" id="{B2AAC250-248A-9646-8291-27CD114C4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129" y="1082766"/>
            <a:ext cx="1947995" cy="1947995"/>
          </a:xfrm>
          <a:prstGeom prst="rect">
            <a:avLst/>
          </a:prstGeom>
        </p:spPr>
      </p:pic>
      <p:pic>
        <p:nvPicPr>
          <p:cNvPr id="90" name="Google Shape;74;p9">
            <a:extLst>
              <a:ext uri="{FF2B5EF4-FFF2-40B4-BE49-F238E27FC236}">
                <a16:creationId xmlns:a16="http://schemas.microsoft.com/office/drawing/2014/main" xmlns="" id="{F5B6CD26-12F0-724D-B140-C8778EE9E113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38" r="3849" b="58665"/>
          <a:stretch/>
        </p:blipFill>
        <p:spPr>
          <a:xfrm>
            <a:off x="4008758" y="4366318"/>
            <a:ext cx="6380557" cy="2283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xmlns="" id="{71110FE1-2951-684F-B71D-3A83CCEE8FB1}"/>
              </a:ext>
            </a:extLst>
          </p:cNvPr>
          <p:cNvCxnSpPr>
            <a:cxnSpLocks/>
          </p:cNvCxnSpPr>
          <p:nvPr/>
        </p:nvCxnSpPr>
        <p:spPr>
          <a:xfrm>
            <a:off x="441285" y="3967473"/>
            <a:ext cx="94773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hteck 90">
            <a:extLst>
              <a:ext uri="{FF2B5EF4-FFF2-40B4-BE49-F238E27FC236}">
                <a16:creationId xmlns:a16="http://schemas.microsoft.com/office/drawing/2014/main" xmlns="" id="{1BF3717A-3406-6649-89C0-D936F964D548}"/>
              </a:ext>
            </a:extLst>
          </p:cNvPr>
          <p:cNvSpPr/>
          <p:nvPr/>
        </p:nvSpPr>
        <p:spPr>
          <a:xfrm>
            <a:off x="517759" y="3541672"/>
            <a:ext cx="588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Idea</a:t>
            </a: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xmlns="" id="{2BC4E2D4-6400-6343-83E5-BE8A7306CF2D}"/>
              </a:ext>
            </a:extLst>
          </p:cNvPr>
          <p:cNvSpPr/>
          <p:nvPr/>
        </p:nvSpPr>
        <p:spPr>
          <a:xfrm>
            <a:off x="1538353" y="3542473"/>
            <a:ext cx="27382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625895">
              <a:defRPr/>
            </a:pPr>
            <a:r>
              <a:rPr lang="en-GB" sz="16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Look-up Microscope service</a:t>
            </a:r>
          </a:p>
        </p:txBody>
      </p:sp>
      <p:sp>
        <p:nvSpPr>
          <p:cNvPr id="93" name="Rechteck 92">
            <a:extLst>
              <a:ext uri="{FF2B5EF4-FFF2-40B4-BE49-F238E27FC236}">
                <a16:creationId xmlns:a16="http://schemas.microsoft.com/office/drawing/2014/main" xmlns="" id="{5CA40030-A638-FD4B-9807-0F39EA6EC81B}"/>
              </a:ext>
            </a:extLst>
          </p:cNvPr>
          <p:cNvSpPr/>
          <p:nvPr/>
        </p:nvSpPr>
        <p:spPr>
          <a:xfrm>
            <a:off x="4599944" y="3542473"/>
            <a:ext cx="1483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625895">
              <a:defRPr/>
            </a:pPr>
            <a:r>
              <a:rPr lang="en-GB" sz="16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Choose Setup</a:t>
            </a:r>
          </a:p>
        </p:txBody>
      </p:sp>
      <p:sp>
        <p:nvSpPr>
          <p:cNvPr id="94" name="Rechteck 93">
            <a:extLst>
              <a:ext uri="{FF2B5EF4-FFF2-40B4-BE49-F238E27FC236}">
                <a16:creationId xmlns:a16="http://schemas.microsoft.com/office/drawing/2014/main" xmlns="" id="{7661BFB6-C55E-FE4E-B43B-A44A129AF46B}"/>
              </a:ext>
            </a:extLst>
          </p:cNvPr>
          <p:cNvSpPr/>
          <p:nvPr/>
        </p:nvSpPr>
        <p:spPr>
          <a:xfrm>
            <a:off x="6985249" y="3541672"/>
            <a:ext cx="21304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625895">
              <a:defRPr/>
            </a:pPr>
            <a:r>
              <a:rPr lang="en-GB" sz="16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Perform experiments </a:t>
            </a:r>
          </a:p>
        </p:txBody>
      </p: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xmlns="" id="{C67C3DD9-3D7C-A342-AE5F-D1D82B5DF42B}"/>
              </a:ext>
            </a:extLst>
          </p:cNvPr>
          <p:cNvCxnSpPr>
            <a:cxnSpLocks/>
          </p:cNvCxnSpPr>
          <p:nvPr/>
        </p:nvCxnSpPr>
        <p:spPr>
          <a:xfrm>
            <a:off x="1540469" y="3967473"/>
            <a:ext cx="266367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xmlns="" id="{CCD1324B-AFA3-3F48-AC68-63D67DBBB7AA}"/>
              </a:ext>
            </a:extLst>
          </p:cNvPr>
          <p:cNvCxnSpPr>
            <a:cxnSpLocks/>
          </p:cNvCxnSpPr>
          <p:nvPr/>
        </p:nvCxnSpPr>
        <p:spPr>
          <a:xfrm>
            <a:off x="4362990" y="3978408"/>
            <a:ext cx="1909499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xmlns="" id="{074AF766-97C4-FC4A-BB1C-4298A613F780}"/>
              </a:ext>
            </a:extLst>
          </p:cNvPr>
          <p:cNvCxnSpPr>
            <a:cxnSpLocks/>
          </p:cNvCxnSpPr>
          <p:nvPr/>
        </p:nvCxnSpPr>
        <p:spPr>
          <a:xfrm>
            <a:off x="6508313" y="3967473"/>
            <a:ext cx="305771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>
            <a:extLst>
              <a:ext uri="{FF2B5EF4-FFF2-40B4-BE49-F238E27FC236}">
                <a16:creationId xmlns:a16="http://schemas.microsoft.com/office/drawing/2014/main" xmlns="" id="{256544A0-F38F-6B47-A091-D2F5A070F337}"/>
              </a:ext>
            </a:extLst>
          </p:cNvPr>
          <p:cNvSpPr/>
          <p:nvPr/>
        </p:nvSpPr>
        <p:spPr>
          <a:xfrm>
            <a:off x="1806289" y="4873123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1625895">
              <a:defRPr/>
            </a:pPr>
            <a:r>
              <a:rPr lang="en-GB" sz="1600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Image Processing</a:t>
            </a:r>
          </a:p>
        </p:txBody>
      </p:sp>
      <p:cxnSp>
        <p:nvCxnSpPr>
          <p:cNvPr id="105" name="Gerade Verbindung mit Pfeil 104">
            <a:extLst>
              <a:ext uri="{FF2B5EF4-FFF2-40B4-BE49-F238E27FC236}">
                <a16:creationId xmlns:a16="http://schemas.microsoft.com/office/drawing/2014/main" xmlns="" id="{526F0FC2-C569-3D46-A53F-9C6DBC6DEC60}"/>
              </a:ext>
            </a:extLst>
          </p:cNvPr>
          <p:cNvCxnSpPr>
            <a:cxnSpLocks/>
          </p:cNvCxnSpPr>
          <p:nvPr/>
        </p:nvCxnSpPr>
        <p:spPr>
          <a:xfrm>
            <a:off x="1571233" y="5298924"/>
            <a:ext cx="266367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xmlns="" id="{2AC054D8-C82E-4243-93BB-E39450299990}"/>
              </a:ext>
            </a:extLst>
          </p:cNvPr>
          <p:cNvSpPr/>
          <p:nvPr/>
        </p:nvSpPr>
        <p:spPr>
          <a:xfrm>
            <a:off x="89859" y="3467457"/>
            <a:ext cx="378432" cy="37843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xmlns="" id="{DDE2D2F9-E2B9-6E4B-94EA-ADD644C5464A}"/>
              </a:ext>
            </a:extLst>
          </p:cNvPr>
          <p:cNvSpPr/>
          <p:nvPr/>
        </p:nvSpPr>
        <p:spPr>
          <a:xfrm>
            <a:off x="1199804" y="3467457"/>
            <a:ext cx="378432" cy="37843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xmlns="" id="{1CB0AD7F-B441-4E46-B78B-7D42811DA8CC}"/>
              </a:ext>
            </a:extLst>
          </p:cNvPr>
          <p:cNvSpPr/>
          <p:nvPr/>
        </p:nvSpPr>
        <p:spPr>
          <a:xfrm>
            <a:off x="4229298" y="3465807"/>
            <a:ext cx="378432" cy="378432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7385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929E7E1D-8873-4277-B49D-05F9F9DD0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1" y="242914"/>
            <a:ext cx="11123028" cy="830835"/>
          </a:xfrm>
        </p:spPr>
        <p:txBody>
          <a:bodyPr/>
          <a:lstStyle/>
          <a:p>
            <a:r>
              <a:rPr lang="de-DE" dirty="0"/>
              <a:t>Education</a:t>
            </a:r>
            <a:br>
              <a:rPr lang="de-DE" dirty="0"/>
            </a:br>
            <a:r>
              <a:rPr lang="de-DE" b="0" dirty="0"/>
              <a:t>Workshops</a:t>
            </a:r>
            <a:endParaRPr lang="en-US" b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476B2991-26C2-4373-9F5A-6DB8E0D9BE0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85856A-7D75-42B0-A7ED-77464BA6970A}" type="datetime1">
              <a:rPr lang="de-DE" smtClean="0"/>
              <a:pPr/>
              <a:t>10.11.2020</a:t>
            </a:fld>
            <a:r>
              <a:rPr lang="de-DE"/>
              <a:t> | </a:t>
            </a:r>
            <a:fld id="{14CB96FA-8AF3-6A45-A98D-E824D39A6FCD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5F1E3239-2BC0-4358-B709-B782B851CD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46" y="4134257"/>
            <a:ext cx="4514057" cy="2145261"/>
          </a:xfrm>
          <a:prstGeom prst="rect">
            <a:avLst/>
          </a:prstGeom>
        </p:spPr>
      </p:pic>
      <p:pic>
        <p:nvPicPr>
          <p:cNvPr id="7" name="Picture 3" descr="C:\Users\Bene\Dropbox\Dokumente\FHKoeln\Projekt_OE\Datasets\15_06_01-SonyXperiaDMD\result6_0.0034.png">
            <a:extLst>
              <a:ext uri="{FF2B5EF4-FFF2-40B4-BE49-F238E27FC236}">
                <a16:creationId xmlns:a16="http://schemas.microsoft.com/office/drawing/2014/main" xmlns="" id="{E9818BED-5649-4757-9F51-6B28A183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8766" y="1485165"/>
            <a:ext cx="2410212" cy="241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Bene\Dropbox\Dokumente\FHKoeln\Projekt_OE\Datasets\15_06_01-SonyXperiaDMD\cell.png">
            <a:extLst>
              <a:ext uri="{FF2B5EF4-FFF2-40B4-BE49-F238E27FC236}">
                <a16:creationId xmlns:a16="http://schemas.microsoft.com/office/drawing/2014/main" xmlns="" id="{383F03E0-32A3-4C9E-A5B0-94F4ED60E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161" y="1485164"/>
            <a:ext cx="2410213" cy="241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32014124-E2FC-44AB-9ECD-E9D63346A65D}"/>
              </a:ext>
            </a:extLst>
          </p:cNvPr>
          <p:cNvSpPr txBox="1"/>
          <p:nvPr/>
        </p:nvSpPr>
        <p:spPr>
          <a:xfrm>
            <a:off x="1050596" y="3934954"/>
            <a:ext cx="307777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50" i="1" dirty="0" err="1">
                <a:solidFill>
                  <a:prstClr val="black"/>
                </a:solidFill>
              </a:rPr>
              <a:t>Raw</a:t>
            </a:r>
            <a:endParaRPr lang="de-DE" sz="1350" i="1" dirty="0">
              <a:solidFill>
                <a:prstClr val="black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xmlns="" id="{1F441461-CAD9-4B2F-864F-1521A138CEE5}"/>
              </a:ext>
            </a:extLst>
          </p:cNvPr>
          <p:cNvSpPr txBox="1"/>
          <p:nvPr/>
        </p:nvSpPr>
        <p:spPr>
          <a:xfrm>
            <a:off x="3204124" y="3947444"/>
            <a:ext cx="1874231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350" i="1" dirty="0" err="1">
                <a:solidFill>
                  <a:prstClr val="black"/>
                </a:solidFill>
              </a:rPr>
              <a:t>Numerically</a:t>
            </a:r>
            <a:r>
              <a:rPr lang="de-DE" sz="1350" i="1" dirty="0">
                <a:solidFill>
                  <a:prstClr val="black"/>
                </a:solidFill>
              </a:rPr>
              <a:t> </a:t>
            </a:r>
            <a:r>
              <a:rPr lang="de-DE" sz="1350" i="1" dirty="0" err="1">
                <a:solidFill>
                  <a:prstClr val="black"/>
                </a:solidFill>
              </a:rPr>
              <a:t>Reconstructed</a:t>
            </a:r>
            <a:endParaRPr lang="de-DE" sz="1350" i="1" dirty="0">
              <a:solidFill>
                <a:prstClr val="black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xmlns="" id="{2BDDCFA7-CB26-41F7-BA95-553686B36E1C}"/>
              </a:ext>
            </a:extLst>
          </p:cNvPr>
          <p:cNvSpPr/>
          <p:nvPr/>
        </p:nvSpPr>
        <p:spPr>
          <a:xfrm>
            <a:off x="426161" y="1143554"/>
            <a:ext cx="490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/>
              <a:t>Inline </a:t>
            </a:r>
            <a:r>
              <a:rPr lang="de-DE" dirty="0" err="1"/>
              <a:t>Holographical</a:t>
            </a:r>
            <a:r>
              <a:rPr lang="de-DE" dirty="0"/>
              <a:t> </a:t>
            </a:r>
            <a:r>
              <a:rPr lang="de-DE" dirty="0" err="1"/>
              <a:t>Microscopy</a:t>
            </a:r>
            <a:r>
              <a:rPr lang="de-DE" dirty="0"/>
              <a:t> (</a:t>
            </a:r>
            <a:r>
              <a:rPr lang="de-DE" dirty="0" err="1"/>
              <a:t>lensless</a:t>
            </a:r>
            <a:r>
              <a:rPr lang="de-DE" dirty="0"/>
              <a:t>)</a:t>
            </a:r>
          </a:p>
        </p:txBody>
      </p:sp>
      <p:sp>
        <p:nvSpPr>
          <p:cNvPr id="12" name="Titel 3">
            <a:extLst>
              <a:ext uri="{FF2B5EF4-FFF2-40B4-BE49-F238E27FC236}">
                <a16:creationId xmlns:a16="http://schemas.microsoft.com/office/drawing/2014/main" xmlns="" id="{66BA99C8-7AA5-4822-895B-FCAC5EB0679B}"/>
              </a:ext>
            </a:extLst>
          </p:cNvPr>
          <p:cNvSpPr txBox="1">
            <a:spLocks/>
          </p:cNvSpPr>
          <p:nvPr/>
        </p:nvSpPr>
        <p:spPr>
          <a:xfrm>
            <a:off x="536920" y="1528816"/>
            <a:ext cx="3515951" cy="23452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7500"/>
          </a:bodyPr>
          <a:lstStyle>
            <a:lvl1pPr algn="l" defTabSz="1625895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200" b="0" dirty="0" err="1">
                <a:solidFill>
                  <a:schemeClr val="bg1"/>
                </a:solidFill>
              </a:rPr>
              <a:t>Cirrhosis</a:t>
            </a:r>
            <a:r>
              <a:rPr lang="de-DE" sz="1200" b="0" dirty="0">
                <a:solidFill>
                  <a:schemeClr val="bg1"/>
                </a:solidFill>
              </a:rPr>
              <a:t>, </a:t>
            </a:r>
            <a:r>
              <a:rPr lang="de-DE" sz="1200" b="0" dirty="0" err="1">
                <a:solidFill>
                  <a:schemeClr val="bg1"/>
                </a:solidFill>
              </a:rPr>
              <a:t>L_ex</a:t>
            </a:r>
            <a:r>
              <a:rPr lang="de-DE" sz="1200" b="0" dirty="0">
                <a:solidFill>
                  <a:schemeClr val="bg1"/>
                </a:solidFill>
              </a:rPr>
              <a:t> = 440 </a:t>
            </a:r>
            <a:r>
              <a:rPr lang="de-DE" sz="1200" b="0" dirty="0" err="1">
                <a:solidFill>
                  <a:schemeClr val="bg1"/>
                </a:solidFill>
              </a:rPr>
              <a:t>nm</a:t>
            </a:r>
            <a:endParaRPr lang="de-DE" sz="1200" b="0" dirty="0">
              <a:solidFill>
                <a:schemeClr val="bg1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2FFF14BA-79A6-304F-8880-3FF629043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607" y="-26709"/>
            <a:ext cx="1573925" cy="1573925"/>
          </a:xfrm>
          <a:prstGeom prst="rect">
            <a:avLst/>
          </a:prstGeom>
        </p:spPr>
      </p:pic>
      <p:grpSp>
        <p:nvGrpSpPr>
          <p:cNvPr id="16" name="Skupina 1">
            <a:extLst>
              <a:ext uri="{FF2B5EF4-FFF2-40B4-BE49-F238E27FC236}">
                <a16:creationId xmlns:a16="http://schemas.microsoft.com/office/drawing/2014/main" xmlns="" id="{91CA7AA9-59E5-2842-8C48-956D09721B65}"/>
              </a:ext>
            </a:extLst>
          </p:cNvPr>
          <p:cNvGrpSpPr/>
          <p:nvPr/>
        </p:nvGrpSpPr>
        <p:grpSpPr>
          <a:xfrm>
            <a:off x="6620680" y="2846883"/>
            <a:ext cx="4598328" cy="1998985"/>
            <a:chOff x="3200401" y="2714916"/>
            <a:chExt cx="3064906" cy="1332376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B552D9B7-0676-AE4A-963F-479D7CE07C80}"/>
                </a:ext>
              </a:extLst>
            </p:cNvPr>
            <p:cNvSpPr/>
            <p:nvPr/>
          </p:nvSpPr>
          <p:spPr>
            <a:xfrm rot="5400000">
              <a:off x="3338010" y="3063368"/>
              <a:ext cx="675667" cy="675667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9D542708-DD0B-3045-B89B-CBDEA933977F}"/>
                </a:ext>
              </a:extLst>
            </p:cNvPr>
            <p:cNvSpPr/>
            <p:nvPr/>
          </p:nvSpPr>
          <p:spPr>
            <a:xfrm rot="5400000">
              <a:off x="4071829" y="3063369"/>
              <a:ext cx="675667" cy="675667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xmlns="" id="{CF1DC731-6457-3B4E-BB25-61E886F7E97B}"/>
                </a:ext>
              </a:extLst>
            </p:cNvPr>
            <p:cNvSpPr/>
            <p:nvPr/>
          </p:nvSpPr>
          <p:spPr>
            <a:xfrm rot="5400000">
              <a:off x="4804704" y="3063369"/>
              <a:ext cx="675667" cy="675667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xmlns="" id="{5928BCEA-5666-CB4C-BB68-815EC086ED98}"/>
                </a:ext>
              </a:extLst>
            </p:cNvPr>
            <p:cNvSpPr/>
            <p:nvPr/>
          </p:nvSpPr>
          <p:spPr>
            <a:xfrm rot="5400000">
              <a:off x="4362763" y="1906498"/>
              <a:ext cx="815681" cy="2989406"/>
            </a:xfrm>
            <a:prstGeom prst="rect">
              <a:avLst/>
            </a:prstGeom>
            <a:solidFill>
              <a:schemeClr val="bg2">
                <a:lumMod val="75000"/>
                <a:alpha val="20000"/>
              </a:schemeClr>
            </a:solidFill>
            <a:ln w="19050"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D3CB8261-EC4F-8E40-B33E-B157AA4BF8D2}"/>
                </a:ext>
              </a:extLst>
            </p:cNvPr>
            <p:cNvSpPr/>
            <p:nvPr/>
          </p:nvSpPr>
          <p:spPr>
            <a:xfrm rot="5400000">
              <a:off x="5532145" y="3063369"/>
              <a:ext cx="675667" cy="675667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xmlns="" id="{82257004-1DF2-934F-945C-82A0D68A3E4C}"/>
                </a:ext>
              </a:extLst>
            </p:cNvPr>
            <p:cNvSpPr/>
            <p:nvPr/>
          </p:nvSpPr>
          <p:spPr>
            <a:xfrm>
              <a:off x="5492351" y="2714916"/>
              <a:ext cx="411565" cy="1653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14281"/>
              <a:r>
                <a:rPr lang="en-GB" sz="1012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Sample</a:t>
              </a:r>
              <a:endParaRPr lang="en-GB" sz="10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xmlns="" id="{C921A5F9-97ED-C549-BE18-A26912F6568E}"/>
                </a:ext>
              </a:extLst>
            </p:cNvPr>
            <p:cNvSpPr/>
            <p:nvPr/>
          </p:nvSpPr>
          <p:spPr>
            <a:xfrm>
              <a:off x="3600450" y="2716360"/>
              <a:ext cx="236340" cy="1653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14281"/>
              <a:r>
                <a:rPr lang="en-GB" sz="1012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PH</a:t>
              </a:r>
              <a:endParaRPr lang="en-GB" sz="10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Gleichschenkliges Dreieck 100">
              <a:extLst>
                <a:ext uri="{FF2B5EF4-FFF2-40B4-BE49-F238E27FC236}">
                  <a16:creationId xmlns:a16="http://schemas.microsoft.com/office/drawing/2014/main" xmlns="" id="{CBB272B0-8228-9643-8D4F-89579B113DA1}"/>
                </a:ext>
              </a:extLst>
            </p:cNvPr>
            <p:cNvSpPr/>
            <p:nvPr/>
          </p:nvSpPr>
          <p:spPr>
            <a:xfrm rot="16200000">
              <a:off x="4675116" y="2282381"/>
              <a:ext cx="403739" cy="2237639"/>
            </a:xfrm>
            <a:prstGeom prst="triangle">
              <a:avLst/>
            </a:prstGeom>
            <a:solidFill>
              <a:srgbClr val="92D05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de-DE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xmlns="" id="{A55BC834-7F9A-374E-B159-1AA30E0B8BBD}"/>
                </a:ext>
              </a:extLst>
            </p:cNvPr>
            <p:cNvSpPr/>
            <p:nvPr/>
          </p:nvSpPr>
          <p:spPr>
            <a:xfrm>
              <a:off x="5589733" y="3881940"/>
              <a:ext cx="314336" cy="1653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14281"/>
              <a:r>
                <a:rPr lang="en-GB" sz="1012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CAM</a:t>
              </a:r>
              <a:endParaRPr lang="en-GB" sz="10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xmlns="" id="{29A84087-9513-6643-B4BE-D654288C241B}"/>
                </a:ext>
              </a:extLst>
            </p:cNvPr>
            <p:cNvSpPr/>
            <p:nvPr/>
          </p:nvSpPr>
          <p:spPr>
            <a:xfrm>
              <a:off x="5980993" y="3134819"/>
              <a:ext cx="43415" cy="53276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xmlns="" id="{685084AA-BD4D-8A48-9BBF-CBEFB0B3C133}"/>
                </a:ext>
              </a:extLst>
            </p:cNvPr>
            <p:cNvSpPr/>
            <p:nvPr/>
          </p:nvSpPr>
          <p:spPr>
            <a:xfrm rot="16200000" flipH="1">
              <a:off x="5401170" y="3390476"/>
              <a:ext cx="730606" cy="21452"/>
            </a:xfrm>
            <a:prstGeom prst="rect">
              <a:avLst/>
            </a:prstGeom>
            <a:solidFill>
              <a:schemeClr val="dk1">
                <a:alpha val="53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Gleichschenkliges Dreieck 100">
              <a:extLst>
                <a:ext uri="{FF2B5EF4-FFF2-40B4-BE49-F238E27FC236}">
                  <a16:creationId xmlns:a16="http://schemas.microsoft.com/office/drawing/2014/main" xmlns="" id="{57114F23-B0BA-1F4F-B054-DAF9738A1B4A}"/>
                </a:ext>
              </a:extLst>
            </p:cNvPr>
            <p:cNvSpPr/>
            <p:nvPr/>
          </p:nvSpPr>
          <p:spPr>
            <a:xfrm rot="16200000">
              <a:off x="3391715" y="3236620"/>
              <a:ext cx="403740" cy="329164"/>
            </a:xfrm>
            <a:prstGeom prst="triangle">
              <a:avLst/>
            </a:prstGeom>
            <a:solidFill>
              <a:srgbClr val="92D05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de-DE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Freihandform 30">
              <a:extLst>
                <a:ext uri="{FF2B5EF4-FFF2-40B4-BE49-F238E27FC236}">
                  <a16:creationId xmlns:a16="http://schemas.microsoft.com/office/drawing/2014/main" xmlns="" id="{6972C595-205B-D44D-AE7F-758EC96C44E7}"/>
                </a:ext>
              </a:extLst>
            </p:cNvPr>
            <p:cNvSpPr/>
            <p:nvPr/>
          </p:nvSpPr>
          <p:spPr>
            <a:xfrm rot="10800000">
              <a:off x="3374587" y="3249253"/>
              <a:ext cx="227949" cy="303896"/>
            </a:xfrm>
            <a:custGeom>
              <a:avLst/>
              <a:gdLst>
                <a:gd name="connsiteX0" fmla="*/ 0 w 654789"/>
                <a:gd name="connsiteY0" fmla="*/ 0 h 259644"/>
                <a:gd name="connsiteX1" fmla="*/ 654756 w 654789"/>
                <a:gd name="connsiteY1" fmla="*/ 56444 h 259644"/>
                <a:gd name="connsiteX2" fmla="*/ 22578 w 654789"/>
                <a:gd name="connsiteY2" fmla="*/ 259644 h 259644"/>
                <a:gd name="connsiteX0" fmla="*/ 0 w 469481"/>
                <a:gd name="connsiteY0" fmla="*/ 0 h 259644"/>
                <a:gd name="connsiteX1" fmla="*/ 469404 w 469481"/>
                <a:gd name="connsiteY1" fmla="*/ 93514 h 259644"/>
                <a:gd name="connsiteX2" fmla="*/ 22578 w 469481"/>
                <a:gd name="connsiteY2" fmla="*/ 259644 h 259644"/>
                <a:gd name="connsiteX0" fmla="*/ 0 w 469481"/>
                <a:gd name="connsiteY0" fmla="*/ 0 h 321428"/>
                <a:gd name="connsiteX1" fmla="*/ 469404 w 469481"/>
                <a:gd name="connsiteY1" fmla="*/ 93514 h 321428"/>
                <a:gd name="connsiteX2" fmla="*/ 22578 w 469481"/>
                <a:gd name="connsiteY2" fmla="*/ 321428 h 321428"/>
                <a:gd name="connsiteX0" fmla="*/ 0 w 469481"/>
                <a:gd name="connsiteY0" fmla="*/ 0 h 321428"/>
                <a:gd name="connsiteX1" fmla="*/ 469404 w 469481"/>
                <a:gd name="connsiteY1" fmla="*/ 93514 h 321428"/>
                <a:gd name="connsiteX2" fmla="*/ 22578 w 469481"/>
                <a:gd name="connsiteY2" fmla="*/ 321428 h 321428"/>
                <a:gd name="connsiteX0" fmla="*/ 0 w 475657"/>
                <a:gd name="connsiteY0" fmla="*/ 0 h 321428"/>
                <a:gd name="connsiteX1" fmla="*/ 475583 w 475657"/>
                <a:gd name="connsiteY1" fmla="*/ 142941 h 321428"/>
                <a:gd name="connsiteX2" fmla="*/ 22578 w 475657"/>
                <a:gd name="connsiteY2" fmla="*/ 321428 h 321428"/>
                <a:gd name="connsiteX0" fmla="*/ 0 w 475657"/>
                <a:gd name="connsiteY0" fmla="*/ 0 h 321428"/>
                <a:gd name="connsiteX1" fmla="*/ 475583 w 475657"/>
                <a:gd name="connsiteY1" fmla="*/ 142941 h 321428"/>
                <a:gd name="connsiteX2" fmla="*/ 22578 w 475657"/>
                <a:gd name="connsiteY2" fmla="*/ 321428 h 321428"/>
                <a:gd name="connsiteX0" fmla="*/ 0 w 475967"/>
                <a:gd name="connsiteY0" fmla="*/ 0 h 321428"/>
                <a:gd name="connsiteX1" fmla="*/ 475583 w 475967"/>
                <a:gd name="connsiteY1" fmla="*/ 142941 h 321428"/>
                <a:gd name="connsiteX2" fmla="*/ 22578 w 475967"/>
                <a:gd name="connsiteY2" fmla="*/ 321428 h 321428"/>
                <a:gd name="connsiteX0" fmla="*/ 0 w 463781"/>
                <a:gd name="connsiteY0" fmla="*/ 0 h 321428"/>
                <a:gd name="connsiteX1" fmla="*/ 463227 w 463781"/>
                <a:gd name="connsiteY1" fmla="*/ 155297 h 321428"/>
                <a:gd name="connsiteX2" fmla="*/ 22578 w 463781"/>
                <a:gd name="connsiteY2" fmla="*/ 321428 h 321428"/>
                <a:gd name="connsiteX0" fmla="*/ 24020 w 442792"/>
                <a:gd name="connsiteY0" fmla="*/ 0 h 315250"/>
                <a:gd name="connsiteX1" fmla="*/ 440650 w 442792"/>
                <a:gd name="connsiteY1" fmla="*/ 149119 h 315250"/>
                <a:gd name="connsiteX2" fmla="*/ 1 w 442792"/>
                <a:gd name="connsiteY2" fmla="*/ 315250 h 315250"/>
                <a:gd name="connsiteX0" fmla="*/ 24018 w 496926"/>
                <a:gd name="connsiteY0" fmla="*/ 0 h 315250"/>
                <a:gd name="connsiteX1" fmla="*/ 496564 w 496926"/>
                <a:gd name="connsiteY1" fmla="*/ 167654 h 315250"/>
                <a:gd name="connsiteX2" fmla="*/ -1 w 496926"/>
                <a:gd name="connsiteY2" fmla="*/ 315250 h 315250"/>
                <a:gd name="connsiteX0" fmla="*/ 0 w 474106"/>
                <a:gd name="connsiteY0" fmla="*/ 0 h 315250"/>
                <a:gd name="connsiteX1" fmla="*/ 472546 w 474106"/>
                <a:gd name="connsiteY1" fmla="*/ 167654 h 315250"/>
                <a:gd name="connsiteX2" fmla="*/ 41215 w 474106"/>
                <a:gd name="connsiteY2" fmla="*/ 315250 h 315250"/>
                <a:gd name="connsiteX0" fmla="*/ 0 w 472679"/>
                <a:gd name="connsiteY0" fmla="*/ 0 h 327607"/>
                <a:gd name="connsiteX1" fmla="*/ 472546 w 472679"/>
                <a:gd name="connsiteY1" fmla="*/ 167654 h 327607"/>
                <a:gd name="connsiteX2" fmla="*/ 13257 w 472679"/>
                <a:gd name="connsiteY2" fmla="*/ 327607 h 327607"/>
                <a:gd name="connsiteX0" fmla="*/ 0 w 500573"/>
                <a:gd name="connsiteY0" fmla="*/ 0 h 327607"/>
                <a:gd name="connsiteX1" fmla="*/ 500504 w 500573"/>
                <a:gd name="connsiteY1" fmla="*/ 161475 h 327607"/>
                <a:gd name="connsiteX2" fmla="*/ 13257 w 500573"/>
                <a:gd name="connsiteY2" fmla="*/ 327607 h 3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573" h="327607">
                  <a:moveTo>
                    <a:pt x="0" y="0"/>
                  </a:moveTo>
                  <a:cubicBezTo>
                    <a:pt x="455242" y="6585"/>
                    <a:pt x="498295" y="106874"/>
                    <a:pt x="500504" y="161475"/>
                  </a:cubicBezTo>
                  <a:cubicBezTo>
                    <a:pt x="502713" y="216076"/>
                    <a:pt x="454795" y="321784"/>
                    <a:pt x="13257" y="327607"/>
                  </a:cubicBezTo>
                </a:path>
              </a:pathLst>
            </a:cu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xmlns="" id="{1B0D6206-C457-8940-9983-EC0B35DBC08A}"/>
                </a:ext>
              </a:extLst>
            </p:cNvPr>
            <p:cNvSpPr/>
            <p:nvPr/>
          </p:nvSpPr>
          <p:spPr>
            <a:xfrm>
              <a:off x="3200401" y="3852279"/>
              <a:ext cx="278009" cy="1653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514281"/>
              <a:r>
                <a:rPr lang="en-GB" sz="1012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LED</a:t>
              </a:r>
              <a:endParaRPr lang="en-GB" sz="1012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106E323F-35DB-C84E-9109-B77C8193B5AA}"/>
                </a:ext>
              </a:extLst>
            </p:cNvPr>
            <p:cNvSpPr/>
            <p:nvPr/>
          </p:nvSpPr>
          <p:spPr>
            <a:xfrm rot="16200000" flipH="1">
              <a:off x="3596678" y="3210959"/>
              <a:ext cx="340464" cy="34289"/>
            </a:xfrm>
            <a:prstGeom prst="rect">
              <a:avLst/>
            </a:prstGeom>
            <a:solidFill>
              <a:schemeClr val="dk1">
                <a:alpha val="53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xmlns="" id="{5EDD04EA-CDFA-6041-A575-7ABA100CA083}"/>
                </a:ext>
              </a:extLst>
            </p:cNvPr>
            <p:cNvSpPr/>
            <p:nvPr/>
          </p:nvSpPr>
          <p:spPr>
            <a:xfrm rot="16200000" flipH="1">
              <a:off x="3598042" y="3559259"/>
              <a:ext cx="336257" cy="34290"/>
            </a:xfrm>
            <a:prstGeom prst="rect">
              <a:avLst/>
            </a:prstGeom>
            <a:solidFill>
              <a:schemeClr val="dk1">
                <a:alpha val="53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281"/>
              <a:endParaRPr lang="en-GB" sz="1012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809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D86E971D-D875-5A40-882E-972ECC1F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achieved</a:t>
            </a:r>
            <a:r>
              <a:rPr lang="de-DE" dirty="0"/>
              <a:t>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04CC72A1-0578-7041-8E97-7BC8CB92B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4752EF5-F51D-C242-9758-8A9B85F5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856A-7D75-42B0-A7ED-77464BA6970A}" type="datetime1">
              <a:rPr lang="de-DE" smtClean="0"/>
              <a:pPr/>
              <a:t>10.11.2020</a:t>
            </a:fld>
            <a:r>
              <a:rPr lang="de-DE"/>
              <a:t> | </a:t>
            </a:r>
            <a:fld id="{14CB96FA-8AF3-6A45-A98D-E824D39A6FCD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436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7509158-9CCB-EB4F-97DD-40898465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xmlns="" id="{BA67D895-4795-E641-AE6F-88C6546B5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a 1/0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</a:t>
            </a:r>
          </a:p>
          <a:p>
            <a:r>
              <a:rPr lang="de-DE" dirty="0" err="1"/>
              <a:t>or</a:t>
            </a:r>
            <a:endParaRPr lang="de-DE" dirty="0"/>
          </a:p>
          <a:p>
            <a:r>
              <a:rPr lang="de-DE" dirty="0" err="1"/>
              <a:t>Seeing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believing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0937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A0B67E82-139F-A548-B93D-5096F88E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Microscope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endParaRPr lang="de-DE" dirty="0"/>
          </a:p>
        </p:txBody>
      </p:sp>
      <p:pic>
        <p:nvPicPr>
          <p:cNvPr id="2050" name="Picture 2" descr="Grey Map of Europe with Countries | Free Vector Maps">
            <a:extLst>
              <a:ext uri="{FF2B5EF4-FFF2-40B4-BE49-F238E27FC236}">
                <a16:creationId xmlns:a16="http://schemas.microsoft.com/office/drawing/2014/main" xmlns="" id="{705455AB-D7B2-3045-B555-D987A34A1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77" y="690465"/>
            <a:ext cx="8223380" cy="616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5A08231B-1FD6-6248-9889-36731C4E87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1865" y="3193820"/>
            <a:ext cx="1588445" cy="2924546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xmlns="" id="{E7C6414E-93D1-F24B-9C33-9CAEEF43E9C2}"/>
              </a:ext>
            </a:extLst>
          </p:cNvPr>
          <p:cNvCxnSpPr/>
          <p:nvPr/>
        </p:nvCxnSpPr>
        <p:spPr>
          <a:xfrm flipH="1">
            <a:off x="2593910" y="4590661"/>
            <a:ext cx="3102789" cy="560628"/>
          </a:xfrm>
          <a:prstGeom prst="line">
            <a:avLst/>
          </a:prstGeom>
          <a:ln w="28575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74;p9">
            <a:extLst>
              <a:ext uri="{FF2B5EF4-FFF2-40B4-BE49-F238E27FC236}">
                <a16:creationId xmlns:a16="http://schemas.microsoft.com/office/drawing/2014/main" xmlns="" id="{C07D07FC-0FFF-E94D-963B-E862E2AD206A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722" t="8700" r="43623" b="62585"/>
          <a:stretch/>
        </p:blipFill>
        <p:spPr>
          <a:xfrm>
            <a:off x="7782564" y="2204813"/>
            <a:ext cx="4424329" cy="2965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Inhaltsplatzhalter 6">
            <a:extLst>
              <a:ext uri="{FF2B5EF4-FFF2-40B4-BE49-F238E27FC236}">
                <a16:creationId xmlns:a16="http://schemas.microsoft.com/office/drawing/2014/main" xmlns="" id="{00B74A17-C6D7-BE44-BE10-0E786636074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/>
          <a:stretch>
            <a:fillRect/>
          </a:stretch>
        </p:blipFill>
        <p:spPr>
          <a:xfrm>
            <a:off x="7792988" y="2558073"/>
            <a:ext cx="4318158" cy="2809843"/>
          </a:xfr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xmlns="" id="{A790FE11-587A-1D45-AE76-C076466919F3}"/>
              </a:ext>
            </a:extLst>
          </p:cNvPr>
          <p:cNvCxnSpPr>
            <a:cxnSpLocks/>
          </p:cNvCxnSpPr>
          <p:nvPr/>
        </p:nvCxnSpPr>
        <p:spPr>
          <a:xfrm flipV="1">
            <a:off x="6096000" y="2883950"/>
            <a:ext cx="2415336" cy="545050"/>
          </a:xfrm>
          <a:prstGeom prst="line">
            <a:avLst/>
          </a:prstGeom>
          <a:ln w="28575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C2D1B65C-8703-2B46-8077-CEFA48645431}"/>
              </a:ext>
            </a:extLst>
          </p:cNvPr>
          <p:cNvSpPr txBox="1"/>
          <p:nvPr/>
        </p:nvSpPr>
        <p:spPr>
          <a:xfrm>
            <a:off x="344288" y="800132"/>
            <a:ext cx="289437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i="1" dirty="0">
                <a:solidFill>
                  <a:prstClr val="black"/>
                </a:solidFill>
              </a:rPr>
              <a:t>Stream </a:t>
            </a:r>
            <a:r>
              <a:rPr lang="de-DE" sz="2000" i="1" dirty="0" err="1">
                <a:solidFill>
                  <a:prstClr val="black"/>
                </a:solidFill>
              </a:rPr>
              <a:t>Microscope</a:t>
            </a:r>
            <a:r>
              <a:rPr lang="de-DE" sz="2000" i="1" dirty="0">
                <a:solidFill>
                  <a:prstClr val="black"/>
                </a:solidFill>
              </a:rPr>
              <a:t> Image </a:t>
            </a:r>
            <a:r>
              <a:rPr lang="de-DE" sz="2000" i="1" dirty="0" err="1">
                <a:solidFill>
                  <a:prstClr val="black"/>
                </a:solidFill>
              </a:rPr>
              <a:t>accross</a:t>
            </a:r>
            <a:r>
              <a:rPr lang="de-DE" sz="2000" i="1" dirty="0">
                <a:solidFill>
                  <a:prstClr val="black"/>
                </a:solidFill>
              </a:rPr>
              <a:t> Europe (Jena-&gt;Stockholm)</a:t>
            </a:r>
          </a:p>
          <a:p>
            <a:pPr marL="285750" indent="-285750">
              <a:buFontTx/>
              <a:buChar char="-"/>
            </a:pPr>
            <a:r>
              <a:rPr lang="de-DE" sz="2000" i="1" dirty="0">
                <a:solidFill>
                  <a:prstClr val="black"/>
                </a:solidFill>
              </a:rPr>
              <a:t>Control Hardware </a:t>
            </a:r>
            <a:r>
              <a:rPr lang="de-DE" sz="2000" i="1" dirty="0" err="1">
                <a:solidFill>
                  <a:prstClr val="black"/>
                </a:solidFill>
              </a:rPr>
              <a:t>through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WebRTC</a:t>
            </a:r>
            <a:endParaRPr lang="de-DE" sz="2000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2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hteck 79">
            <a:extLst>
              <a:ext uri="{FF2B5EF4-FFF2-40B4-BE49-F238E27FC236}">
                <a16:creationId xmlns:a16="http://schemas.microsoft.com/office/drawing/2014/main" xmlns="" id="{1AB58562-85F5-3347-A11A-A3B421341752}"/>
              </a:ext>
            </a:extLst>
          </p:cNvPr>
          <p:cNvSpPr/>
          <p:nvPr/>
        </p:nvSpPr>
        <p:spPr>
          <a:xfrm>
            <a:off x="6156927" y="-63445"/>
            <a:ext cx="6998677" cy="2421664"/>
          </a:xfrm>
          <a:prstGeom prst="rect">
            <a:avLst/>
          </a:prstGeom>
          <a:solidFill>
            <a:srgbClr val="358472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xmlns="" id="{FD0C9DCB-98BD-8A4F-8CDA-E4082C522310}"/>
              </a:ext>
            </a:extLst>
          </p:cNvPr>
          <p:cNvSpPr/>
          <p:nvPr/>
        </p:nvSpPr>
        <p:spPr>
          <a:xfrm>
            <a:off x="6156926" y="2365758"/>
            <a:ext cx="6998677" cy="2109629"/>
          </a:xfrm>
          <a:prstGeom prst="rect">
            <a:avLst/>
          </a:prstGeom>
          <a:solidFill>
            <a:srgbClr val="023773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xmlns="" id="{21CF478D-9888-B14D-A626-E618E0C5A6BE}"/>
              </a:ext>
            </a:extLst>
          </p:cNvPr>
          <p:cNvSpPr/>
          <p:nvPr/>
        </p:nvSpPr>
        <p:spPr>
          <a:xfrm>
            <a:off x="6156925" y="4466282"/>
            <a:ext cx="6998677" cy="2308709"/>
          </a:xfrm>
          <a:prstGeom prst="rect">
            <a:avLst/>
          </a:prstGeom>
          <a:solidFill>
            <a:srgbClr val="89AE33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xmlns="" id="{E8AB8A35-4FCB-704B-8692-13D4C236F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240" y="4348144"/>
            <a:ext cx="2351784" cy="2290962"/>
          </a:xfrm>
          <a:prstGeom prst="rect">
            <a:avLst/>
          </a:prstGeom>
        </p:spPr>
      </p:pic>
      <p:pic>
        <p:nvPicPr>
          <p:cNvPr id="9" name="Grafik 8" descr="Ein Bild, das Spiegel enthält.&#10;&#10;Automatisch generierte Beschreibung">
            <a:extLst>
              <a:ext uri="{FF2B5EF4-FFF2-40B4-BE49-F238E27FC236}">
                <a16:creationId xmlns:a16="http://schemas.microsoft.com/office/drawing/2014/main" xmlns="" id="{B21DB26A-B369-6040-8289-226463733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1" t="22520" r="12795" b="30256"/>
          <a:stretch/>
        </p:blipFill>
        <p:spPr>
          <a:xfrm rot="16200000">
            <a:off x="399736" y="1637774"/>
            <a:ext cx="3139069" cy="1690434"/>
          </a:xfrm>
          <a:prstGeom prst="rect">
            <a:avLst/>
          </a:prstGeom>
        </p:spPr>
      </p:pic>
      <p:pic>
        <p:nvPicPr>
          <p:cNvPr id="13" name="Grafik 12" descr="Ein Bild, das Kasten, sitzend, grün, Katze enthält.&#10;&#10;Automatisch generierte Beschreibung">
            <a:extLst>
              <a:ext uri="{FF2B5EF4-FFF2-40B4-BE49-F238E27FC236}">
                <a16:creationId xmlns:a16="http://schemas.microsoft.com/office/drawing/2014/main" xmlns="" id="{59FF0B45-64E7-394C-B043-C04ABF980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52" r="31875"/>
          <a:stretch/>
        </p:blipFill>
        <p:spPr>
          <a:xfrm>
            <a:off x="768855" y="4004106"/>
            <a:ext cx="2120395" cy="277088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xmlns="" id="{334AA29F-5C97-7941-91B8-1BEBA5EBF6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8373" t="14244" r="34541" b="16295"/>
          <a:stretch/>
        </p:blipFill>
        <p:spPr>
          <a:xfrm>
            <a:off x="6702012" y="-348100"/>
            <a:ext cx="4887546" cy="7323705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36B404FC-AF4E-F846-9728-C512E36AF2B2}"/>
              </a:ext>
            </a:extLst>
          </p:cNvPr>
          <p:cNvSpPr txBox="1"/>
          <p:nvPr/>
        </p:nvSpPr>
        <p:spPr>
          <a:xfrm rot="16200000" flipH="1">
            <a:off x="5914513" y="885237"/>
            <a:ext cx="146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Layer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xmlns="" id="{FFBD9C76-5CB5-7546-ACCB-099064F40AE4}"/>
              </a:ext>
            </a:extLst>
          </p:cNvPr>
          <p:cNvSpPr txBox="1"/>
          <p:nvPr/>
        </p:nvSpPr>
        <p:spPr>
          <a:xfrm rot="16200000" flipH="1">
            <a:off x="5712248" y="3250251"/>
            <a:ext cx="1870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Illumination Layer 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xmlns="" id="{F2602F3C-AACF-E645-A0C5-6D78CCB32DEC}"/>
              </a:ext>
            </a:extLst>
          </p:cNvPr>
          <p:cNvSpPr txBox="1"/>
          <p:nvPr/>
        </p:nvSpPr>
        <p:spPr>
          <a:xfrm rot="16200000" flipH="1">
            <a:off x="5873349" y="5393063"/>
            <a:ext cx="1547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Imaging Layer 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xmlns="" id="{0C318297-58D1-594E-9D27-FF8633A1D283}"/>
              </a:ext>
            </a:extLst>
          </p:cNvPr>
          <p:cNvSpPr/>
          <p:nvPr/>
        </p:nvSpPr>
        <p:spPr>
          <a:xfrm>
            <a:off x="351409" y="4163478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b)</a:t>
            </a:r>
            <a:endParaRPr lang="de-DE" dirty="0"/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xmlns="" id="{ADD5D16A-F7F2-D74F-959A-B11547D95DD2}"/>
              </a:ext>
            </a:extLst>
          </p:cNvPr>
          <p:cNvSpPr/>
          <p:nvPr/>
        </p:nvSpPr>
        <p:spPr>
          <a:xfrm>
            <a:off x="3204869" y="4189987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c)</a:t>
            </a:r>
            <a:endParaRPr lang="de-DE" dirty="0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xmlns="" id="{99B74C37-E8C9-0746-B531-9F3DA007DB4F}"/>
              </a:ext>
            </a:extLst>
          </p:cNvPr>
          <p:cNvSpPr/>
          <p:nvPr/>
        </p:nvSpPr>
        <p:spPr>
          <a:xfrm>
            <a:off x="6173986" y="-17761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d)</a:t>
            </a:r>
            <a:endParaRPr lang="de-DE" dirty="0"/>
          </a:p>
        </p:txBody>
      </p:sp>
      <p:sp>
        <p:nvSpPr>
          <p:cNvPr id="44" name="Titel 2">
            <a:extLst>
              <a:ext uri="{FF2B5EF4-FFF2-40B4-BE49-F238E27FC236}">
                <a16:creationId xmlns:a16="http://schemas.microsoft.com/office/drawing/2014/main" xmlns="" id="{2AA7F961-2CFE-A744-9622-6B6D4D73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</p:spPr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UC2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Injection</a:t>
            </a:r>
            <a:r>
              <a:rPr lang="de-DE" dirty="0"/>
              <a:t> </a:t>
            </a:r>
            <a:r>
              <a:rPr lang="de-DE" dirty="0" err="1"/>
              <a:t>Moulding</a:t>
            </a:r>
            <a:r>
              <a:rPr lang="de-DE" dirty="0"/>
              <a:t>	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xmlns="" id="{676F9CEC-0A48-8A44-A584-1901B916BA78}"/>
              </a:ext>
            </a:extLst>
          </p:cNvPr>
          <p:cNvSpPr txBox="1"/>
          <p:nvPr/>
        </p:nvSpPr>
        <p:spPr>
          <a:xfrm>
            <a:off x="3115878" y="1293775"/>
            <a:ext cx="2894377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i="1" dirty="0" err="1">
                <a:solidFill>
                  <a:prstClr val="black"/>
                </a:solidFill>
              </a:rPr>
              <a:t>Compatible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to</a:t>
            </a:r>
            <a:r>
              <a:rPr lang="de-DE" sz="2000" i="1" dirty="0">
                <a:solidFill>
                  <a:prstClr val="black"/>
                </a:solidFill>
              </a:rPr>
              <a:t> 3D </a:t>
            </a:r>
            <a:r>
              <a:rPr lang="de-DE" sz="2000" i="1" dirty="0" err="1">
                <a:solidFill>
                  <a:prstClr val="black"/>
                </a:solidFill>
              </a:rPr>
              <a:t>printed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parts</a:t>
            </a:r>
            <a:endParaRPr lang="de-DE" sz="2000" i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2000" i="1" dirty="0">
                <a:solidFill>
                  <a:prstClr val="black"/>
                </a:solidFill>
              </a:rPr>
              <a:t>Point </a:t>
            </a:r>
            <a:r>
              <a:rPr lang="de-DE" sz="2000" i="1" dirty="0" err="1">
                <a:solidFill>
                  <a:prstClr val="black"/>
                </a:solidFill>
              </a:rPr>
              <a:t>symmetric</a:t>
            </a:r>
            <a:r>
              <a:rPr lang="de-DE" sz="2000" i="1" dirty="0">
                <a:solidFill>
                  <a:prstClr val="black"/>
                </a:solidFill>
              </a:rPr>
              <a:t> design</a:t>
            </a:r>
          </a:p>
          <a:p>
            <a:pPr marL="285750" indent="-285750">
              <a:buFontTx/>
              <a:buChar char="-"/>
            </a:pPr>
            <a:r>
              <a:rPr lang="de-DE" sz="2000" i="1" dirty="0">
                <a:solidFill>
                  <a:prstClr val="black"/>
                </a:solidFill>
              </a:rPr>
              <a:t>Lego-like </a:t>
            </a:r>
            <a:r>
              <a:rPr lang="de-DE" sz="2000" i="1" dirty="0" err="1">
                <a:solidFill>
                  <a:prstClr val="black"/>
                </a:solidFill>
              </a:rPr>
              <a:t>mounting</a:t>
            </a:r>
            <a:endParaRPr lang="de-DE" sz="2000" i="1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2000" i="1" dirty="0" err="1">
                <a:solidFill>
                  <a:prstClr val="black"/>
                </a:solidFill>
              </a:rPr>
              <a:t>Reproducible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de-DE" sz="2000" i="1" dirty="0">
                <a:solidFill>
                  <a:prstClr val="black"/>
                </a:solidFill>
              </a:rPr>
              <a:t>Much </a:t>
            </a:r>
            <a:r>
              <a:rPr lang="de-DE" sz="2000" i="1" dirty="0" err="1">
                <a:solidFill>
                  <a:prstClr val="black"/>
                </a:solidFill>
              </a:rPr>
              <a:t>more</a:t>
            </a:r>
            <a:r>
              <a:rPr lang="de-DE" sz="2000" i="1" dirty="0">
                <a:solidFill>
                  <a:prstClr val="black"/>
                </a:solidFill>
              </a:rPr>
              <a:t> </a:t>
            </a:r>
            <a:r>
              <a:rPr lang="de-DE" sz="2000" i="1" dirty="0" err="1">
                <a:solidFill>
                  <a:prstClr val="black"/>
                </a:solidFill>
              </a:rPr>
              <a:t>stable</a:t>
            </a:r>
            <a:endParaRPr lang="de-DE" sz="2000" i="1" dirty="0">
              <a:solidFill>
                <a:prstClr val="black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xmlns="" id="{DE7DAEEA-5509-AD48-808E-9770124411D6}"/>
              </a:ext>
            </a:extLst>
          </p:cNvPr>
          <p:cNvSpPr/>
          <p:nvPr/>
        </p:nvSpPr>
        <p:spPr>
          <a:xfrm>
            <a:off x="341047" y="987082"/>
            <a:ext cx="39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00191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1F8886C6-4086-064D-8C61-EE799DC0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Ready-to-ship</a:t>
            </a:r>
            <a:r>
              <a:rPr lang="de-DE" dirty="0"/>
              <a:t>“ - </a:t>
            </a:r>
            <a:r>
              <a:rPr lang="de-DE" dirty="0" err="1"/>
              <a:t>Minibox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BBE91A64-6D3F-E147-8109-26B82EA341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85856A-7D75-42B0-A7ED-77464BA6970A}" type="datetime1">
              <a:rPr lang="de-DE" smtClean="0"/>
              <a:pPr/>
              <a:t>10.11.2020</a:t>
            </a:fld>
            <a:r>
              <a:rPr lang="de-DE"/>
              <a:t> | </a:t>
            </a:r>
            <a:fld id="{14CB96FA-8AF3-6A45-A98D-E824D39A6FCD}" type="slidenum">
              <a:rPr lang="de-DE" smtClean="0"/>
              <a:pPr/>
              <a:t>22</a:t>
            </a:fld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70A448B5-4F4C-1D48-B15D-1CA1B5AD017D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74772" y="743486"/>
            <a:ext cx="3878630" cy="517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607295C9-917B-0C40-9F05-D3921BD55765}"/>
              </a:ext>
            </a:extLst>
          </p:cNvPr>
          <p:cNvSpPr txBox="1"/>
          <p:nvPr/>
        </p:nvSpPr>
        <p:spPr>
          <a:xfrm>
            <a:off x="5987673" y="450559"/>
            <a:ext cx="2883225" cy="33855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b="1" dirty="0">
                <a:solidFill>
                  <a:prstClr val="black"/>
                </a:solidFill>
              </a:rPr>
              <a:t>Content </a:t>
            </a:r>
          </a:p>
          <a:p>
            <a:pPr marL="285750" indent="-285750">
              <a:buFontTx/>
              <a:buChar char="-"/>
            </a:pPr>
            <a:r>
              <a:rPr lang="de-DE" sz="2000" dirty="0">
                <a:solidFill>
                  <a:prstClr val="black"/>
                </a:solidFill>
              </a:rPr>
              <a:t>Booklet</a:t>
            </a:r>
          </a:p>
          <a:p>
            <a:pPr marL="285750" indent="-285750">
              <a:buFontTx/>
              <a:buChar char="-"/>
            </a:pPr>
            <a:r>
              <a:rPr lang="de-DE" sz="2000" dirty="0">
                <a:solidFill>
                  <a:prstClr val="black"/>
                </a:solidFill>
              </a:rPr>
              <a:t>1x Sample, 1x </a:t>
            </a:r>
            <a:r>
              <a:rPr lang="de-DE" sz="2000" dirty="0" err="1">
                <a:solidFill>
                  <a:prstClr val="black"/>
                </a:solidFill>
              </a:rPr>
              <a:t>Grating</a:t>
            </a:r>
            <a:endParaRPr lang="de-DE" sz="2000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2000" dirty="0">
                <a:solidFill>
                  <a:prstClr val="black"/>
                </a:solidFill>
              </a:rPr>
              <a:t>2x </a:t>
            </a:r>
            <a:r>
              <a:rPr lang="de-DE" sz="2000" dirty="0" err="1">
                <a:solidFill>
                  <a:prstClr val="black"/>
                </a:solidFill>
              </a:rPr>
              <a:t>Mirror</a:t>
            </a:r>
            <a:endParaRPr lang="de-DE" sz="2000" dirty="0">
              <a:solidFill>
                <a:prstClr val="black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2000" dirty="0">
                <a:solidFill>
                  <a:prstClr val="black"/>
                </a:solidFill>
              </a:rPr>
              <a:t>Sampleholder</a:t>
            </a:r>
          </a:p>
          <a:p>
            <a:pPr marL="285750" indent="-285750">
              <a:buFontTx/>
              <a:buChar char="-"/>
            </a:pPr>
            <a:r>
              <a:rPr lang="de-DE" sz="2000" dirty="0">
                <a:solidFill>
                  <a:prstClr val="black"/>
                </a:solidFill>
              </a:rPr>
              <a:t>2x 50mm Lens</a:t>
            </a:r>
          </a:p>
          <a:p>
            <a:pPr marL="285750" indent="-285750">
              <a:buFontTx/>
              <a:buChar char="-"/>
            </a:pPr>
            <a:r>
              <a:rPr lang="de-DE" sz="2000" dirty="0">
                <a:solidFill>
                  <a:prstClr val="black"/>
                </a:solidFill>
              </a:rPr>
              <a:t>1x 100mm Lens</a:t>
            </a:r>
          </a:p>
          <a:p>
            <a:pPr marL="285750" indent="-285750">
              <a:buFontTx/>
              <a:buChar char="-"/>
            </a:pPr>
            <a:r>
              <a:rPr lang="de-DE" sz="2000" dirty="0">
                <a:solidFill>
                  <a:prstClr val="black"/>
                </a:solidFill>
              </a:rPr>
              <a:t>1x -50mm Lens</a:t>
            </a:r>
          </a:p>
          <a:p>
            <a:pPr marL="285750" indent="-285750">
              <a:buFontTx/>
              <a:buChar char="-"/>
            </a:pPr>
            <a:r>
              <a:rPr lang="de-DE" sz="2000" dirty="0">
                <a:solidFill>
                  <a:prstClr val="black"/>
                </a:solidFill>
              </a:rPr>
              <a:t>1x 4x </a:t>
            </a:r>
            <a:r>
              <a:rPr lang="de-DE" sz="2000" dirty="0" err="1">
                <a:solidFill>
                  <a:prstClr val="black"/>
                </a:solidFill>
              </a:rPr>
              <a:t>Objective</a:t>
            </a:r>
            <a:r>
              <a:rPr lang="de-DE" sz="2000" dirty="0">
                <a:solidFill>
                  <a:prstClr val="black"/>
                </a:solidFill>
              </a:rPr>
              <a:t> + Z-Stage</a:t>
            </a:r>
          </a:p>
          <a:p>
            <a:r>
              <a:rPr lang="de-DE" sz="2000" dirty="0">
                <a:solidFill>
                  <a:prstClr val="black"/>
                </a:solidFill>
              </a:rPr>
              <a:t>-------------------------------</a:t>
            </a:r>
          </a:p>
          <a:p>
            <a:r>
              <a:rPr lang="de-DE" sz="2000" dirty="0">
                <a:solidFill>
                  <a:prstClr val="black"/>
                </a:solidFill>
              </a:rPr>
              <a:t>ca. 200 € (material </a:t>
            </a:r>
            <a:r>
              <a:rPr lang="de-DE" sz="2000" dirty="0" err="1">
                <a:solidFill>
                  <a:prstClr val="black"/>
                </a:solidFill>
              </a:rPr>
              <a:t>only</a:t>
            </a:r>
            <a:r>
              <a:rPr lang="de-DE" sz="2000" dirty="0">
                <a:solidFill>
                  <a:prstClr val="black"/>
                </a:solidFill>
              </a:rPr>
              <a:t>!)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15D91573-60BB-2F42-A32D-A31000CA5A59}"/>
              </a:ext>
            </a:extLst>
          </p:cNvPr>
          <p:cNvSpPr txBox="1"/>
          <p:nvPr/>
        </p:nvSpPr>
        <p:spPr>
          <a:xfrm>
            <a:off x="5987673" y="4035493"/>
            <a:ext cx="3129831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000" b="1" dirty="0">
                <a:solidFill>
                  <a:prstClr val="black"/>
                </a:solidFill>
              </a:rPr>
              <a:t>Setups</a:t>
            </a:r>
          </a:p>
          <a:p>
            <a:pPr marL="342900" indent="-342900">
              <a:buFontTx/>
              <a:buChar char="-"/>
            </a:pPr>
            <a:r>
              <a:rPr lang="de-DE" sz="2000" dirty="0" err="1">
                <a:solidFill>
                  <a:prstClr val="black"/>
                </a:solidFill>
              </a:rPr>
              <a:t>Telescope</a:t>
            </a:r>
            <a:r>
              <a:rPr lang="de-DE" sz="2000" dirty="0">
                <a:solidFill>
                  <a:prstClr val="black"/>
                </a:solidFill>
              </a:rPr>
              <a:t> (Galileo, Kepler)</a:t>
            </a:r>
          </a:p>
          <a:p>
            <a:pPr marL="342900" indent="-342900">
              <a:buFontTx/>
              <a:buChar char="-"/>
            </a:pPr>
            <a:r>
              <a:rPr lang="de-DE" sz="2000" dirty="0" err="1">
                <a:solidFill>
                  <a:prstClr val="black"/>
                </a:solidFill>
              </a:rPr>
              <a:t>Microscope</a:t>
            </a:r>
            <a:r>
              <a:rPr lang="de-DE" sz="2000" dirty="0">
                <a:solidFill>
                  <a:prstClr val="black"/>
                </a:solidFill>
              </a:rPr>
              <a:t> (Finite/</a:t>
            </a:r>
            <a:r>
              <a:rPr lang="de-DE" sz="2000" dirty="0" err="1">
                <a:solidFill>
                  <a:prstClr val="black"/>
                </a:solidFill>
              </a:rPr>
              <a:t>Infnity</a:t>
            </a:r>
            <a:r>
              <a:rPr lang="de-DE" sz="2000" dirty="0">
                <a:solidFill>
                  <a:prstClr val="black"/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de-DE" sz="2000" dirty="0" err="1">
                <a:solidFill>
                  <a:prstClr val="black"/>
                </a:solidFill>
              </a:rPr>
              <a:t>Eyepiece</a:t>
            </a:r>
            <a:endParaRPr lang="de-DE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dirty="0" err="1">
                <a:solidFill>
                  <a:prstClr val="black"/>
                </a:solidFill>
              </a:rPr>
              <a:t>Periscope</a:t>
            </a:r>
            <a:endParaRPr lang="de-DE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dirty="0" err="1">
                <a:solidFill>
                  <a:prstClr val="black"/>
                </a:solidFill>
              </a:rPr>
              <a:t>Spectrometer</a:t>
            </a:r>
            <a:r>
              <a:rPr lang="de-DE" sz="2000" dirty="0">
                <a:solidFill>
                  <a:prstClr val="black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de-DE" sz="2000" dirty="0" err="1">
                <a:solidFill>
                  <a:prstClr val="black"/>
                </a:solidFill>
              </a:rPr>
              <a:t>Projector</a:t>
            </a:r>
            <a:endParaRPr lang="de-DE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dirty="0" err="1">
                <a:solidFill>
                  <a:prstClr val="black"/>
                </a:solidFill>
              </a:rPr>
              <a:t>Magnifying</a:t>
            </a:r>
            <a:r>
              <a:rPr lang="de-DE" sz="2000" dirty="0">
                <a:solidFill>
                  <a:prstClr val="black"/>
                </a:solidFill>
              </a:rPr>
              <a:t> Glass </a:t>
            </a:r>
          </a:p>
          <a:p>
            <a:pPr marL="342900" indent="-342900">
              <a:buFontTx/>
              <a:buChar char="-"/>
            </a:pPr>
            <a:endParaRPr lang="de-DE" sz="2000" dirty="0">
              <a:solidFill>
                <a:prstClr val="black"/>
              </a:solidFill>
            </a:endParaRPr>
          </a:p>
          <a:p>
            <a:pPr marL="342900" indent="-342900">
              <a:buFontTx/>
              <a:buChar char="-"/>
            </a:pPr>
            <a:endParaRPr lang="de-DE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39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xmlns="" id="{D86E971D-D875-5A40-882E-972ECC1F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04CC72A1-0578-7041-8E97-7BC8CB92B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C4752EF5-F51D-C242-9758-8A9B85F58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85856A-7D75-42B0-A7ED-77464BA6970A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10.11.2020</a:t>
            </a:fld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 </a:t>
            </a:r>
            <a:fld id="{14CB96FA-8AF3-6A45-A98D-E824D39A6FCD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80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9D318196-C007-4F44-BCD4-208E0C170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800" y="931985"/>
            <a:ext cx="8844000" cy="5719763"/>
          </a:xfrm>
        </p:spPr>
        <p:txBody>
          <a:bodyPr>
            <a:normAutofit fontScale="92500" lnSpcReduction="10000"/>
          </a:bodyPr>
          <a:lstStyle/>
          <a:p>
            <a:r>
              <a:rPr lang="de-DE" dirty="0" err="1"/>
              <a:t>Formulating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goal</a:t>
            </a:r>
            <a:endParaRPr lang="de-DE" dirty="0"/>
          </a:p>
          <a:p>
            <a:pPr lvl="1"/>
            <a:r>
              <a:rPr lang="de-DE" dirty="0"/>
              <a:t>Research? </a:t>
            </a:r>
          </a:p>
          <a:p>
            <a:pPr lvl="1"/>
            <a:r>
              <a:rPr lang="de-DE" dirty="0"/>
              <a:t>Educational?</a:t>
            </a:r>
          </a:p>
          <a:p>
            <a:pPr lvl="1"/>
            <a:endParaRPr lang="de-DE" dirty="0"/>
          </a:p>
          <a:p>
            <a:r>
              <a:rPr lang="de-DE" dirty="0" err="1"/>
              <a:t>Coding</a:t>
            </a:r>
            <a:endParaRPr lang="de-DE" dirty="0"/>
          </a:p>
          <a:p>
            <a:pPr lvl="1"/>
            <a:r>
              <a:rPr lang="de-DE" dirty="0"/>
              <a:t>Making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robust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external</a:t>
            </a:r>
            <a:r>
              <a:rPr lang="de-DE" dirty="0"/>
              <a:t> </a:t>
            </a:r>
            <a:r>
              <a:rPr lang="de-DE" dirty="0" err="1"/>
              <a:t>users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opportunities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Google FRC (Andrew York)</a:t>
            </a:r>
          </a:p>
          <a:p>
            <a:pPr lvl="1"/>
            <a:r>
              <a:rPr lang="de-DE" dirty="0"/>
              <a:t>Manu Prakash (Stanford Programm)</a:t>
            </a:r>
          </a:p>
          <a:p>
            <a:pPr lvl="1"/>
            <a:r>
              <a:rPr lang="de-DE" dirty="0"/>
              <a:t>ERC „</a:t>
            </a:r>
            <a:r>
              <a:rPr lang="de-DE" dirty="0" err="1"/>
              <a:t>Aim</a:t>
            </a:r>
            <a:r>
              <a:rPr lang="de-DE" dirty="0"/>
              <a:t> BIG“? </a:t>
            </a:r>
          </a:p>
          <a:p>
            <a:pPr lvl="1"/>
            <a:endParaRPr lang="de-DE" dirty="0"/>
          </a:p>
          <a:p>
            <a:r>
              <a:rPr lang="de-DE" dirty="0"/>
              <a:t>„Large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Research </a:t>
            </a:r>
            <a:r>
              <a:rPr lang="de-DE" dirty="0" err="1"/>
              <a:t>institute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 =&gt; (non-profit!) Startup?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 descr="Produktion">
            <a:extLst>
              <a:ext uri="{FF2B5EF4-FFF2-40B4-BE49-F238E27FC236}">
                <a16:creationId xmlns:a16="http://schemas.microsoft.com/office/drawing/2014/main" xmlns="" id="{4E064D3A-1FD7-B342-823B-7A8AC4237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758462" y="4822947"/>
            <a:ext cx="914400" cy="914400"/>
          </a:xfrm>
          <a:prstGeom prst="rect">
            <a:avLst/>
          </a:prstGeom>
        </p:spPr>
      </p:pic>
      <p:pic>
        <p:nvPicPr>
          <p:cNvPr id="9" name="Grafik 8" descr="Geld">
            <a:extLst>
              <a:ext uri="{FF2B5EF4-FFF2-40B4-BE49-F238E27FC236}">
                <a16:creationId xmlns:a16="http://schemas.microsoft.com/office/drawing/2014/main" xmlns="" id="{5DFA33D0-FEC3-914E-8BA7-2E357949F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595400" y="3782780"/>
            <a:ext cx="914400" cy="914400"/>
          </a:xfrm>
          <a:prstGeom prst="rect">
            <a:avLst/>
          </a:prstGeom>
        </p:spPr>
      </p:pic>
      <p:pic>
        <p:nvPicPr>
          <p:cNvPr id="11" name="Grafik 10" descr="Volltreffer">
            <a:extLst>
              <a:ext uri="{FF2B5EF4-FFF2-40B4-BE49-F238E27FC236}">
                <a16:creationId xmlns:a16="http://schemas.microsoft.com/office/drawing/2014/main" xmlns="" id="{B4FE4EEB-32E3-EA46-8A71-4895513AB4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595400" y="680451"/>
            <a:ext cx="914400" cy="914400"/>
          </a:xfrm>
          <a:prstGeom prst="rect">
            <a:avLst/>
          </a:prstGeom>
        </p:spPr>
      </p:pic>
      <p:pic>
        <p:nvPicPr>
          <p:cNvPr id="15" name="Grafik 14" descr="Prozessor">
            <a:extLst>
              <a:ext uri="{FF2B5EF4-FFF2-40B4-BE49-F238E27FC236}">
                <a16:creationId xmlns:a16="http://schemas.microsoft.com/office/drawing/2014/main" xmlns="" id="{9F87E5C4-DC4A-E848-8A23-A14DAC5127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595400" y="22944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42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xmlns="" id="{31B8DD2A-9457-0C46-A9F0-D5A5084B4EC9}"/>
              </a:ext>
            </a:extLst>
          </p:cNvPr>
          <p:cNvSpPr/>
          <p:nvPr/>
        </p:nvSpPr>
        <p:spPr>
          <a:xfrm>
            <a:off x="534486" y="528604"/>
            <a:ext cx="11123028" cy="5884553"/>
          </a:xfrm>
          <a:prstGeom prst="rect">
            <a:avLst/>
          </a:prstGeom>
          <a:solidFill>
            <a:srgbClr val="84B817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59">
              <a:defRPr/>
            </a:pPr>
            <a:endParaRPr lang="de-DE" sz="240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63EBE6B-ED86-0C4F-B651-722E91ABD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1625895" rtl="0" eaLnBrk="1" latinLnBrk="0" hangingPunct="1">
              <a:defRPr sz="1100" u="none" kern="1200">
                <a:solidFill>
                  <a:schemeClr val="tx1"/>
                </a:solidFill>
                <a:latin typeface="Shree Devanagari 714" panose="02000600000000000000" pitchFamily="2" charset="0"/>
                <a:ea typeface="+mn-ea"/>
                <a:cs typeface="Shree Devanagari 714" panose="02000600000000000000" pitchFamily="2" charset="0"/>
              </a:defRPr>
            </a:lvl1pPr>
            <a:lvl2pPr marL="81294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895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842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78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4737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7684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90631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3579" algn="l" defTabSz="1625895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59">
              <a:defRPr/>
            </a:pPr>
            <a:fld id="{8585856A-7D75-42B0-A7ED-77464BA6970A}" type="datetime1">
              <a:rPr lang="de-DE" smtClean="0"/>
              <a:pPr defTabSz="1219259">
                <a:defRPr/>
              </a:pPr>
              <a:t>10.11.2020</a:t>
            </a:fld>
            <a:r>
              <a:rPr lang="de-DE"/>
              <a:t> | </a:t>
            </a:r>
            <a:fld id="{14CB96FA-8AF3-6A45-A98D-E824D39A6FCD}" type="slidenum">
              <a:rPr lang="de-DE" smtClean="0"/>
              <a:pPr defTabSz="1219259">
                <a:defRPr/>
              </a:pPr>
              <a:t>3</a:t>
            </a:fld>
            <a:endParaRPr lang="de-DE" sz="825" dirty="0">
              <a:solidFill>
                <a:prstClr val="black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xmlns="" id="{04778BE9-9E39-8044-9F91-0B5736D2884D}"/>
              </a:ext>
            </a:extLst>
          </p:cNvPr>
          <p:cNvSpPr/>
          <p:nvPr/>
        </p:nvSpPr>
        <p:spPr>
          <a:xfrm>
            <a:off x="804797" y="764750"/>
            <a:ext cx="5075221" cy="5412260"/>
          </a:xfrm>
          <a:prstGeom prst="rect">
            <a:avLst/>
          </a:prstGeom>
          <a:solidFill>
            <a:srgbClr val="003773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59">
              <a:defRPr/>
            </a:pPr>
            <a:endParaRPr lang="de-DE" sz="2400" dirty="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xmlns="" id="{ED39B658-100A-D441-A5CA-B5CDE53AF96E}"/>
              </a:ext>
            </a:extLst>
          </p:cNvPr>
          <p:cNvSpPr/>
          <p:nvPr/>
        </p:nvSpPr>
        <p:spPr>
          <a:xfrm>
            <a:off x="6228034" y="764750"/>
            <a:ext cx="5075221" cy="5412260"/>
          </a:xfrm>
          <a:prstGeom prst="rect">
            <a:avLst/>
          </a:prstGeom>
          <a:solidFill>
            <a:srgbClr val="1E9A7B">
              <a:alpha val="5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259">
              <a:defRPr/>
            </a:pPr>
            <a:endParaRPr lang="de-DE" sz="2400">
              <a:solidFill>
                <a:prstClr val="white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xmlns="" id="{BD7E437B-FD63-3149-9EF3-FAD640393906}"/>
              </a:ext>
            </a:extLst>
          </p:cNvPr>
          <p:cNvSpPr/>
          <p:nvPr/>
        </p:nvSpPr>
        <p:spPr>
          <a:xfrm>
            <a:off x="1775144" y="1155246"/>
            <a:ext cx="144462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59">
              <a:defRPr/>
            </a:pPr>
            <a:r>
              <a:rPr lang="en-GB" sz="27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Research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xmlns="" id="{1FA40A06-FDF1-1442-B1F9-DBDEF79A3E5D}"/>
              </a:ext>
            </a:extLst>
          </p:cNvPr>
          <p:cNvSpPr/>
          <p:nvPr/>
        </p:nvSpPr>
        <p:spPr>
          <a:xfrm>
            <a:off x="7066492" y="1096206"/>
            <a:ext cx="264687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59">
              <a:defRPr/>
            </a:pPr>
            <a:r>
              <a:rPr lang="en-GB" sz="27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Education	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xmlns="" id="{C33EB98D-0955-4A4D-A6E1-208324296B3B}"/>
              </a:ext>
            </a:extLst>
          </p:cNvPr>
          <p:cNvCxnSpPr>
            <a:cxnSpLocks/>
          </p:cNvCxnSpPr>
          <p:nvPr/>
        </p:nvCxnSpPr>
        <p:spPr>
          <a:xfrm>
            <a:off x="1059962" y="1694960"/>
            <a:ext cx="443081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xmlns="" id="{50D4B28D-2DEA-DF43-A38D-3EBED2C66734}"/>
              </a:ext>
            </a:extLst>
          </p:cNvPr>
          <p:cNvCxnSpPr>
            <a:cxnSpLocks/>
          </p:cNvCxnSpPr>
          <p:nvPr/>
        </p:nvCxnSpPr>
        <p:spPr>
          <a:xfrm>
            <a:off x="6458253" y="1661003"/>
            <a:ext cx="460027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xmlns="" id="{C43732A8-A380-0B48-AAFB-07D508CEFF41}"/>
              </a:ext>
            </a:extLst>
          </p:cNvPr>
          <p:cNvSpPr/>
          <p:nvPr/>
        </p:nvSpPr>
        <p:spPr>
          <a:xfrm>
            <a:off x="1059962" y="1950157"/>
            <a:ext cx="47358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Reproducibility in optical setups </a:t>
            </a:r>
          </a:p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Microscopy as a service (cloud)</a:t>
            </a:r>
          </a:p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Point of care </a:t>
            </a:r>
          </a:p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Microscopy network </a:t>
            </a:r>
          </a:p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create data for machine learning</a:t>
            </a:r>
          </a:p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Research microscope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xmlns="" id="{721F6B28-36B7-9540-9A0F-90CA79F61021}"/>
              </a:ext>
            </a:extLst>
          </p:cNvPr>
          <p:cNvSpPr/>
          <p:nvPr/>
        </p:nvSpPr>
        <p:spPr>
          <a:xfrm>
            <a:off x="6415571" y="1897150"/>
            <a:ext cx="46002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Emphasize interdisciplinarity</a:t>
            </a:r>
          </a:p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lower contact barriers </a:t>
            </a:r>
          </a:p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get people motivated for science</a:t>
            </a:r>
          </a:p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educate “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microcopists</a:t>
            </a: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” with hands-on-experiments </a:t>
            </a:r>
          </a:p>
          <a:p>
            <a:pPr marL="342854" indent="-342854" defTabSz="1219259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=&gt; touching optical surfaces highly welcome!</a:t>
            </a:r>
          </a:p>
        </p:txBody>
      </p:sp>
      <p:pic>
        <p:nvPicPr>
          <p:cNvPr id="5" name="Grafik 4" descr="Petrischale">
            <a:extLst>
              <a:ext uri="{FF2B5EF4-FFF2-40B4-BE49-F238E27FC236}">
                <a16:creationId xmlns:a16="http://schemas.microsoft.com/office/drawing/2014/main" xmlns="" id="{6B3C81BA-FD13-A448-BB9A-F586C76F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4587" y="799611"/>
            <a:ext cx="914400" cy="914400"/>
          </a:xfrm>
          <a:prstGeom prst="rect">
            <a:avLst/>
          </a:prstGeom>
        </p:spPr>
      </p:pic>
      <p:pic>
        <p:nvPicPr>
          <p:cNvPr id="7" name="Grafik 6" descr="Klassenzimmer">
            <a:extLst>
              <a:ext uri="{FF2B5EF4-FFF2-40B4-BE49-F238E27FC236}">
                <a16:creationId xmlns:a16="http://schemas.microsoft.com/office/drawing/2014/main" xmlns="" id="{1AADE922-C7DA-1F49-A60B-429B31C34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41695" y="801706"/>
            <a:ext cx="914400" cy="914400"/>
          </a:xfrm>
          <a:prstGeom prst="rect">
            <a:avLst/>
          </a:prstGeom>
        </p:spPr>
      </p:pic>
      <p:grpSp>
        <p:nvGrpSpPr>
          <p:cNvPr id="21" name="Skupina 3">
            <a:extLst>
              <a:ext uri="{FF2B5EF4-FFF2-40B4-BE49-F238E27FC236}">
                <a16:creationId xmlns:a16="http://schemas.microsoft.com/office/drawing/2014/main" xmlns="" id="{B1E9F790-7671-824F-B366-A4B8ED007BD8}"/>
              </a:ext>
            </a:extLst>
          </p:cNvPr>
          <p:cNvGrpSpPr/>
          <p:nvPr/>
        </p:nvGrpSpPr>
        <p:grpSpPr>
          <a:xfrm>
            <a:off x="6632954" y="3907475"/>
            <a:ext cx="4425571" cy="2240812"/>
            <a:chOff x="490848" y="1051727"/>
            <a:chExt cx="9132829" cy="4624250"/>
          </a:xfrm>
        </p:grpSpPr>
        <p:sp>
          <p:nvSpPr>
            <p:cNvPr id="23" name="Rovnoramenný trojúhelník 148">
              <a:extLst>
                <a:ext uri="{FF2B5EF4-FFF2-40B4-BE49-F238E27FC236}">
                  <a16:creationId xmlns:a16="http://schemas.microsoft.com/office/drawing/2014/main" xmlns="" id="{F683AAAC-266D-3046-B766-91D98615A86C}"/>
                </a:ext>
              </a:extLst>
            </p:cNvPr>
            <p:cNvSpPr/>
            <p:nvPr/>
          </p:nvSpPr>
          <p:spPr>
            <a:xfrm rot="16200000" flipH="1">
              <a:off x="1937319" y="3856126"/>
              <a:ext cx="529952" cy="1633127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26" name="Rovnoramenný trojúhelník 156">
              <a:extLst>
                <a:ext uri="{FF2B5EF4-FFF2-40B4-BE49-F238E27FC236}">
                  <a16:creationId xmlns:a16="http://schemas.microsoft.com/office/drawing/2014/main" xmlns="" id="{FB0D02F0-B3DC-564B-883D-6C95E37D7BF6}"/>
                </a:ext>
              </a:extLst>
            </p:cNvPr>
            <p:cNvSpPr/>
            <p:nvPr/>
          </p:nvSpPr>
          <p:spPr>
            <a:xfrm rot="10800000" flipH="1">
              <a:off x="8314691" y="2870853"/>
              <a:ext cx="479990" cy="1802472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28" name="Rovnoramenný trojúhelník 157">
              <a:extLst>
                <a:ext uri="{FF2B5EF4-FFF2-40B4-BE49-F238E27FC236}">
                  <a16:creationId xmlns:a16="http://schemas.microsoft.com/office/drawing/2014/main" xmlns="" id="{12858227-B527-444A-B2B8-5F75F790F4A5}"/>
                </a:ext>
              </a:extLst>
            </p:cNvPr>
            <p:cNvSpPr/>
            <p:nvPr/>
          </p:nvSpPr>
          <p:spPr>
            <a:xfrm rot="5400000">
              <a:off x="6607068" y="2874755"/>
              <a:ext cx="529952" cy="360000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30" name="Obdélník 166">
              <a:extLst>
                <a:ext uri="{FF2B5EF4-FFF2-40B4-BE49-F238E27FC236}">
                  <a16:creationId xmlns:a16="http://schemas.microsoft.com/office/drawing/2014/main" xmlns="" id="{3B511405-072E-6047-ACB7-9022A9ABB074}"/>
                </a:ext>
              </a:extLst>
            </p:cNvPr>
            <p:cNvSpPr/>
            <p:nvPr/>
          </p:nvSpPr>
          <p:spPr>
            <a:xfrm>
              <a:off x="3174790" y="4404012"/>
              <a:ext cx="1800000" cy="52995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36" name="TextovéPole 168">
              <a:extLst>
                <a:ext uri="{FF2B5EF4-FFF2-40B4-BE49-F238E27FC236}">
                  <a16:creationId xmlns:a16="http://schemas.microsoft.com/office/drawing/2014/main" xmlns="" id="{2B10EABC-1927-144D-892E-A20BB77C059E}"/>
                </a:ext>
              </a:extLst>
            </p:cNvPr>
            <p:cNvSpPr txBox="1"/>
            <p:nvPr/>
          </p:nvSpPr>
          <p:spPr>
            <a:xfrm>
              <a:off x="7876752" y="3788456"/>
              <a:ext cx="1509127" cy="698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solidFill>
                    <a:srgbClr val="00A07A"/>
                  </a:solidFill>
                </a:rPr>
                <a:t>Intermediate</a:t>
              </a:r>
            </a:p>
            <a:p>
              <a:r>
                <a:rPr lang="de-DE" sz="800" dirty="0">
                  <a:solidFill>
                    <a:srgbClr val="00A07A"/>
                  </a:solidFill>
                </a:rPr>
                <a:t>Image</a:t>
              </a:r>
            </a:p>
          </p:txBody>
        </p:sp>
        <p:grpSp>
          <p:nvGrpSpPr>
            <p:cNvPr id="37" name="Skupina 175">
              <a:extLst>
                <a:ext uri="{FF2B5EF4-FFF2-40B4-BE49-F238E27FC236}">
                  <a16:creationId xmlns:a16="http://schemas.microsoft.com/office/drawing/2014/main" xmlns="" id="{2C1249F3-D35F-8645-8E85-E37C2D48D963}"/>
                </a:ext>
              </a:extLst>
            </p:cNvPr>
            <p:cNvGrpSpPr/>
            <p:nvPr/>
          </p:nvGrpSpPr>
          <p:grpSpPr>
            <a:xfrm>
              <a:off x="4100044" y="3787327"/>
              <a:ext cx="1800000" cy="1800000"/>
              <a:chOff x="5087831" y="3168143"/>
              <a:chExt cx="1800000" cy="1800000"/>
            </a:xfrm>
          </p:grpSpPr>
          <p:sp>
            <p:nvSpPr>
              <p:cNvPr id="74" name="Obdélník: se zakulacenými rohy 181">
                <a:extLst>
                  <a:ext uri="{FF2B5EF4-FFF2-40B4-BE49-F238E27FC236}">
                    <a16:creationId xmlns:a16="http://schemas.microsoft.com/office/drawing/2014/main" xmlns="" id="{44CE51F7-3039-8249-9EC9-71E7D72CA4BE}"/>
                  </a:ext>
                </a:extLst>
              </p:cNvPr>
              <p:cNvSpPr/>
              <p:nvPr/>
            </p:nvSpPr>
            <p:spPr>
              <a:xfrm>
                <a:off x="5087831" y="3168143"/>
                <a:ext cx="1800000" cy="1800000"/>
              </a:xfrm>
              <a:prstGeom prst="roundRect">
                <a:avLst/>
              </a:prstGeom>
              <a:noFill/>
              <a:ln w="57150">
                <a:solidFill>
                  <a:srgbClr val="0035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75" name="Ovál 182">
                <a:extLst>
                  <a:ext uri="{FF2B5EF4-FFF2-40B4-BE49-F238E27FC236}">
                    <a16:creationId xmlns:a16="http://schemas.microsoft.com/office/drawing/2014/main" xmlns="" id="{EECD3E95-43B2-134B-91A6-1132CD3440B0}"/>
                  </a:ext>
                </a:extLst>
              </p:cNvPr>
              <p:cNvSpPr/>
              <p:nvPr/>
            </p:nvSpPr>
            <p:spPr>
              <a:xfrm>
                <a:off x="5915831" y="3618143"/>
                <a:ext cx="144000" cy="90000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</p:grpSp>
        <p:grpSp>
          <p:nvGrpSpPr>
            <p:cNvPr id="38" name="Skupina 184">
              <a:extLst>
                <a:ext uri="{FF2B5EF4-FFF2-40B4-BE49-F238E27FC236}">
                  <a16:creationId xmlns:a16="http://schemas.microsoft.com/office/drawing/2014/main" xmlns="" id="{9D720177-F4A4-504C-AC45-8BC437A5833F}"/>
                </a:ext>
              </a:extLst>
            </p:cNvPr>
            <p:cNvGrpSpPr/>
            <p:nvPr/>
          </p:nvGrpSpPr>
          <p:grpSpPr>
            <a:xfrm>
              <a:off x="490848" y="3787824"/>
              <a:ext cx="1800000" cy="1888153"/>
              <a:chOff x="1024280" y="1329400"/>
              <a:chExt cx="1800000" cy="1888153"/>
            </a:xfrm>
          </p:grpSpPr>
          <p:sp>
            <p:nvSpPr>
              <p:cNvPr id="71" name="Obdélník: se zakulacenými rohy 185">
                <a:extLst>
                  <a:ext uri="{FF2B5EF4-FFF2-40B4-BE49-F238E27FC236}">
                    <a16:creationId xmlns:a16="http://schemas.microsoft.com/office/drawing/2014/main" xmlns="" id="{D908867B-08DB-0A4B-A2D1-DC732E6E6A64}"/>
                  </a:ext>
                </a:extLst>
              </p:cNvPr>
              <p:cNvSpPr/>
              <p:nvPr/>
            </p:nvSpPr>
            <p:spPr>
              <a:xfrm>
                <a:off x="1906280" y="1599400"/>
                <a:ext cx="36000" cy="1260000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72" name="Obdélník: se zakulacenými rohy 186">
                <a:extLst>
                  <a:ext uri="{FF2B5EF4-FFF2-40B4-BE49-F238E27FC236}">
                    <a16:creationId xmlns:a16="http://schemas.microsoft.com/office/drawing/2014/main" xmlns="" id="{ECCAEFB8-2FE9-C141-A7C3-C3BC07B40B9C}"/>
                  </a:ext>
                </a:extLst>
              </p:cNvPr>
              <p:cNvSpPr/>
              <p:nvPr/>
            </p:nvSpPr>
            <p:spPr>
              <a:xfrm>
                <a:off x="1024280" y="1329400"/>
                <a:ext cx="1800000" cy="1800000"/>
              </a:xfrm>
              <a:prstGeom prst="roundRect">
                <a:avLst/>
              </a:prstGeom>
              <a:noFill/>
              <a:ln w="57150">
                <a:solidFill>
                  <a:srgbClr val="0035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73" name="TextovéPole 187">
                <a:extLst>
                  <a:ext uri="{FF2B5EF4-FFF2-40B4-BE49-F238E27FC236}">
                    <a16:creationId xmlns:a16="http://schemas.microsoft.com/office/drawing/2014/main" xmlns="" id="{F8011EF8-7EAA-DC4F-B9E0-B41E830298DD}"/>
                  </a:ext>
                </a:extLst>
              </p:cNvPr>
              <p:cNvSpPr txBox="1"/>
              <p:nvPr/>
            </p:nvSpPr>
            <p:spPr>
              <a:xfrm>
                <a:off x="1501053" y="2772952"/>
                <a:ext cx="946761" cy="44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 err="1"/>
                  <a:t>Object</a:t>
                </a:r>
                <a:endParaRPr lang="de-DE" sz="800" dirty="0"/>
              </a:p>
            </p:txBody>
          </p:sp>
        </p:grpSp>
        <p:grpSp>
          <p:nvGrpSpPr>
            <p:cNvPr id="39" name="Skupina 188">
              <a:extLst>
                <a:ext uri="{FF2B5EF4-FFF2-40B4-BE49-F238E27FC236}">
                  <a16:creationId xmlns:a16="http://schemas.microsoft.com/office/drawing/2014/main" xmlns="" id="{412E6E6E-FBAE-1B49-9B1E-69A0541ADAFE}"/>
                </a:ext>
              </a:extLst>
            </p:cNvPr>
            <p:cNvGrpSpPr/>
            <p:nvPr/>
          </p:nvGrpSpPr>
          <p:grpSpPr>
            <a:xfrm rot="16200000">
              <a:off x="7691218" y="3667214"/>
              <a:ext cx="1826978" cy="2037940"/>
              <a:chOff x="1177484" y="3764491"/>
              <a:chExt cx="1826978" cy="2037940"/>
            </a:xfrm>
          </p:grpSpPr>
          <p:sp>
            <p:nvSpPr>
              <p:cNvPr id="66" name="Obdélník: se zakulacenými rohy 189">
                <a:extLst>
                  <a:ext uri="{FF2B5EF4-FFF2-40B4-BE49-F238E27FC236}">
                    <a16:creationId xmlns:a16="http://schemas.microsoft.com/office/drawing/2014/main" xmlns="" id="{3D89E98A-BB36-0244-9C5E-309EEBF49FED}"/>
                  </a:ext>
                </a:extLst>
              </p:cNvPr>
              <p:cNvSpPr/>
              <p:nvPr/>
            </p:nvSpPr>
            <p:spPr>
              <a:xfrm>
                <a:off x="1204462" y="3883461"/>
                <a:ext cx="1800000" cy="1800000"/>
              </a:xfrm>
              <a:prstGeom prst="roundRect">
                <a:avLst/>
              </a:prstGeom>
              <a:noFill/>
              <a:ln w="57150">
                <a:solidFill>
                  <a:srgbClr val="0035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grpSp>
            <p:nvGrpSpPr>
              <p:cNvPr id="67" name="Skupina 190">
                <a:extLst>
                  <a:ext uri="{FF2B5EF4-FFF2-40B4-BE49-F238E27FC236}">
                    <a16:creationId xmlns:a16="http://schemas.microsoft.com/office/drawing/2014/main" xmlns="" id="{294D73DB-4461-3B43-B647-BA83ABEF31A3}"/>
                  </a:ext>
                </a:extLst>
              </p:cNvPr>
              <p:cNvGrpSpPr/>
              <p:nvPr/>
            </p:nvGrpSpPr>
            <p:grpSpPr>
              <a:xfrm>
                <a:off x="2046179" y="3764491"/>
                <a:ext cx="116566" cy="2037940"/>
                <a:chOff x="2162055" y="4388639"/>
                <a:chExt cx="116566" cy="2037940"/>
              </a:xfrm>
            </p:grpSpPr>
            <p:sp>
              <p:nvSpPr>
                <p:cNvPr id="69" name="Obdélník: se zakulacenými rohy 192">
                  <a:extLst>
                    <a:ext uri="{FF2B5EF4-FFF2-40B4-BE49-F238E27FC236}">
                      <a16:creationId xmlns:a16="http://schemas.microsoft.com/office/drawing/2014/main" xmlns="" id="{BD5E807E-0606-1A4B-A7A2-3D92E916820E}"/>
                    </a:ext>
                  </a:extLst>
                </p:cNvPr>
                <p:cNvSpPr/>
                <p:nvPr/>
              </p:nvSpPr>
              <p:spPr>
                <a:xfrm rot="2808999">
                  <a:off x="1188320" y="5362374"/>
                  <a:ext cx="2037940" cy="90470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70" name="Obdélník: se zakulacenými rohy 193">
                  <a:extLst>
                    <a:ext uri="{FF2B5EF4-FFF2-40B4-BE49-F238E27FC236}">
                      <a16:creationId xmlns:a16="http://schemas.microsoft.com/office/drawing/2014/main" xmlns="" id="{116B2C41-F85D-1147-AB46-B7044CC79C13}"/>
                    </a:ext>
                  </a:extLst>
                </p:cNvPr>
                <p:cNvSpPr/>
                <p:nvPr/>
              </p:nvSpPr>
              <p:spPr>
                <a:xfrm rot="2808999">
                  <a:off x="1713000" y="5339087"/>
                  <a:ext cx="1080000" cy="51242"/>
                </a:xfrm>
                <a:prstGeom prst="round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</p:grpSp>
          <p:sp>
            <p:nvSpPr>
              <p:cNvPr id="68" name="TextovéPole 191">
                <a:extLst>
                  <a:ext uri="{FF2B5EF4-FFF2-40B4-BE49-F238E27FC236}">
                    <a16:creationId xmlns:a16="http://schemas.microsoft.com/office/drawing/2014/main" xmlns="" id="{3565EA55-6CC8-F145-805C-EFD41106DD1E}"/>
                  </a:ext>
                </a:extLst>
              </p:cNvPr>
              <p:cNvSpPr txBox="1"/>
              <p:nvPr/>
            </p:nvSpPr>
            <p:spPr>
              <a:xfrm rot="5400000">
                <a:off x="928059" y="4672136"/>
                <a:ext cx="943451" cy="444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 err="1"/>
                  <a:t>Mirror</a:t>
                </a:r>
                <a:endParaRPr lang="de-DE" sz="800" dirty="0"/>
              </a:p>
            </p:txBody>
          </p:sp>
        </p:grpSp>
        <p:grpSp>
          <p:nvGrpSpPr>
            <p:cNvPr id="40" name="Skupina 194">
              <a:extLst>
                <a:ext uri="{FF2B5EF4-FFF2-40B4-BE49-F238E27FC236}">
                  <a16:creationId xmlns:a16="http://schemas.microsoft.com/office/drawing/2014/main" xmlns="" id="{14DACAD8-A19F-A74D-847F-C9FC891563B5}"/>
                </a:ext>
              </a:extLst>
            </p:cNvPr>
            <p:cNvGrpSpPr/>
            <p:nvPr/>
          </p:nvGrpSpPr>
          <p:grpSpPr>
            <a:xfrm>
              <a:off x="2296537" y="3785524"/>
              <a:ext cx="1800000" cy="1800000"/>
              <a:chOff x="1422308" y="4064597"/>
              <a:chExt cx="1800000" cy="1800000"/>
            </a:xfrm>
          </p:grpSpPr>
          <p:sp>
            <p:nvSpPr>
              <p:cNvPr id="63" name="Obdélník: se zakulacenými rohy 195">
                <a:extLst>
                  <a:ext uri="{FF2B5EF4-FFF2-40B4-BE49-F238E27FC236}">
                    <a16:creationId xmlns:a16="http://schemas.microsoft.com/office/drawing/2014/main" xmlns="" id="{1DBDC7F0-05B6-E44D-A7CF-93AE99BFA994}"/>
                  </a:ext>
                </a:extLst>
              </p:cNvPr>
              <p:cNvSpPr/>
              <p:nvPr/>
            </p:nvSpPr>
            <p:spPr>
              <a:xfrm>
                <a:off x="1422308" y="4064597"/>
                <a:ext cx="1800000" cy="1800000"/>
              </a:xfrm>
              <a:prstGeom prst="roundRect">
                <a:avLst/>
              </a:prstGeom>
              <a:noFill/>
              <a:ln w="57150">
                <a:solidFill>
                  <a:srgbClr val="0035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64" name="Částečný kruh 196">
                <a:extLst>
                  <a:ext uri="{FF2B5EF4-FFF2-40B4-BE49-F238E27FC236}">
                    <a16:creationId xmlns:a16="http://schemas.microsoft.com/office/drawing/2014/main" xmlns="" id="{ADADC628-4E95-BC4E-8174-AD32545CAADB}"/>
                  </a:ext>
                </a:extLst>
              </p:cNvPr>
              <p:cNvSpPr/>
              <p:nvPr/>
            </p:nvSpPr>
            <p:spPr>
              <a:xfrm>
                <a:off x="2052308" y="4514597"/>
                <a:ext cx="540000" cy="900000"/>
              </a:xfrm>
              <a:prstGeom prst="pie">
                <a:avLst>
                  <a:gd name="adj1" fmla="val 5449789"/>
                  <a:gd name="adj2" fmla="val 1620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Obdélník: se zakulacenými rohy 198">
              <a:extLst>
                <a:ext uri="{FF2B5EF4-FFF2-40B4-BE49-F238E27FC236}">
                  <a16:creationId xmlns:a16="http://schemas.microsoft.com/office/drawing/2014/main" xmlns="" id="{269AF860-E7D4-4043-B649-D56907749DE4}"/>
                </a:ext>
              </a:extLst>
            </p:cNvPr>
            <p:cNvSpPr/>
            <p:nvPr/>
          </p:nvSpPr>
          <p:spPr>
            <a:xfrm>
              <a:off x="5894345" y="3782868"/>
              <a:ext cx="1800000" cy="1800000"/>
            </a:xfrm>
            <a:prstGeom prst="roundRect">
              <a:avLst/>
            </a:prstGeom>
            <a:noFill/>
            <a:ln w="57150">
              <a:solidFill>
                <a:srgbClr val="0035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42" name="Šipka: nahoru 206">
              <a:extLst>
                <a:ext uri="{FF2B5EF4-FFF2-40B4-BE49-F238E27FC236}">
                  <a16:creationId xmlns:a16="http://schemas.microsoft.com/office/drawing/2014/main" xmlns="" id="{467DAC04-011A-B541-A3E4-D727EA6EBDCB}"/>
                </a:ext>
              </a:extLst>
            </p:cNvPr>
            <p:cNvSpPr/>
            <p:nvPr/>
          </p:nvSpPr>
          <p:spPr>
            <a:xfrm rot="16213506" flipV="1">
              <a:off x="608652" y="4680450"/>
              <a:ext cx="298586" cy="383627"/>
            </a:xfrm>
            <a:prstGeom prst="up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43" name="Šipka: nahoru 207">
              <a:extLst>
                <a:ext uri="{FF2B5EF4-FFF2-40B4-BE49-F238E27FC236}">
                  <a16:creationId xmlns:a16="http://schemas.microsoft.com/office/drawing/2014/main" xmlns="" id="{D107BF5D-CDEF-9245-A315-442B8BA12BF9}"/>
                </a:ext>
              </a:extLst>
            </p:cNvPr>
            <p:cNvSpPr/>
            <p:nvPr/>
          </p:nvSpPr>
          <p:spPr>
            <a:xfrm rot="16213506" flipV="1">
              <a:off x="614421" y="4290006"/>
              <a:ext cx="298586" cy="383627"/>
            </a:xfrm>
            <a:prstGeom prst="up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pic>
          <p:nvPicPr>
            <p:cNvPr id="44" name="Grafický objekt 208" descr="List">
              <a:extLst>
                <a:ext uri="{FF2B5EF4-FFF2-40B4-BE49-F238E27FC236}">
                  <a16:creationId xmlns:a16="http://schemas.microsoft.com/office/drawing/2014/main" xmlns="" id="{6585952E-4EC4-7644-B2E6-E64F2298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297072" y="4577823"/>
              <a:ext cx="189735" cy="189735"/>
            </a:xfrm>
            <a:prstGeom prst="rect">
              <a:avLst/>
            </a:prstGeom>
          </p:spPr>
        </p:pic>
        <p:sp>
          <p:nvSpPr>
            <p:cNvPr id="45" name="TextovéPole 174">
              <a:extLst>
                <a:ext uri="{FF2B5EF4-FFF2-40B4-BE49-F238E27FC236}">
                  <a16:creationId xmlns:a16="http://schemas.microsoft.com/office/drawing/2014/main" xmlns="" id="{75B502F5-955F-474B-AC36-D1E0FD48110B}"/>
                </a:ext>
              </a:extLst>
            </p:cNvPr>
            <p:cNvSpPr txBox="1"/>
            <p:nvPr/>
          </p:nvSpPr>
          <p:spPr>
            <a:xfrm>
              <a:off x="530827" y="3774491"/>
              <a:ext cx="1423117" cy="444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/>
                <a:t>Illumination</a:t>
              </a:r>
            </a:p>
          </p:txBody>
        </p:sp>
        <p:sp>
          <p:nvSpPr>
            <p:cNvPr id="46" name="TextovéPole 176">
              <a:extLst>
                <a:ext uri="{FF2B5EF4-FFF2-40B4-BE49-F238E27FC236}">
                  <a16:creationId xmlns:a16="http://schemas.microsoft.com/office/drawing/2014/main" xmlns="" id="{A3F8DF45-9334-5847-98A3-91DBD7426981}"/>
                </a:ext>
              </a:extLst>
            </p:cNvPr>
            <p:cNvSpPr txBox="1"/>
            <p:nvPr/>
          </p:nvSpPr>
          <p:spPr>
            <a:xfrm>
              <a:off x="2469626" y="3778284"/>
              <a:ext cx="1439255" cy="4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Objective</a:t>
              </a:r>
              <a:endParaRPr lang="de-DE" sz="800" dirty="0"/>
            </a:p>
          </p:txBody>
        </p:sp>
        <p:sp>
          <p:nvSpPr>
            <p:cNvPr id="47" name="TextovéPole 199">
              <a:extLst>
                <a:ext uri="{FF2B5EF4-FFF2-40B4-BE49-F238E27FC236}">
                  <a16:creationId xmlns:a16="http://schemas.microsoft.com/office/drawing/2014/main" xmlns="" id="{83055918-91EA-4E41-A351-93142EB57EF5}"/>
                </a:ext>
              </a:extLst>
            </p:cNvPr>
            <p:cNvSpPr txBox="1"/>
            <p:nvPr/>
          </p:nvSpPr>
          <p:spPr>
            <a:xfrm>
              <a:off x="4419236" y="3774491"/>
              <a:ext cx="1196799" cy="4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 err="1"/>
                <a:t>Tubelens</a:t>
              </a:r>
              <a:endParaRPr lang="de-DE" sz="800" dirty="0"/>
            </a:p>
          </p:txBody>
        </p:sp>
        <p:cxnSp>
          <p:nvCxnSpPr>
            <p:cNvPr id="48" name="Přímá spojnice 167">
              <a:extLst>
                <a:ext uri="{FF2B5EF4-FFF2-40B4-BE49-F238E27FC236}">
                  <a16:creationId xmlns:a16="http://schemas.microsoft.com/office/drawing/2014/main" xmlns="" id="{D44B86F7-6BB1-7448-9EF7-97C9AFE4AB8D}"/>
                </a:ext>
              </a:extLst>
            </p:cNvPr>
            <p:cNvCxnSpPr>
              <a:cxnSpLocks/>
            </p:cNvCxnSpPr>
            <p:nvPr/>
          </p:nvCxnSpPr>
          <p:spPr>
            <a:xfrm>
              <a:off x="8561803" y="4157787"/>
              <a:ext cx="0" cy="964485"/>
            </a:xfrm>
            <a:prstGeom prst="line">
              <a:avLst/>
            </a:prstGeom>
            <a:ln w="28575">
              <a:solidFill>
                <a:srgbClr val="00A0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bdélník 149">
              <a:extLst>
                <a:ext uri="{FF2B5EF4-FFF2-40B4-BE49-F238E27FC236}">
                  <a16:creationId xmlns:a16="http://schemas.microsoft.com/office/drawing/2014/main" xmlns="" id="{14A20BB0-AF88-C54D-BCC7-A4F835AEBDC0}"/>
                </a:ext>
              </a:extLst>
            </p:cNvPr>
            <p:cNvSpPr/>
            <p:nvPr/>
          </p:nvSpPr>
          <p:spPr>
            <a:xfrm>
              <a:off x="8314691" y="1996019"/>
              <a:ext cx="479990" cy="693353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grpSp>
          <p:nvGrpSpPr>
            <p:cNvPr id="50" name="Skupina 151">
              <a:extLst>
                <a:ext uri="{FF2B5EF4-FFF2-40B4-BE49-F238E27FC236}">
                  <a16:creationId xmlns:a16="http://schemas.microsoft.com/office/drawing/2014/main" xmlns="" id="{D88CC8A0-6426-2641-A642-99194902DC74}"/>
                </a:ext>
              </a:extLst>
            </p:cNvPr>
            <p:cNvGrpSpPr/>
            <p:nvPr/>
          </p:nvGrpSpPr>
          <p:grpSpPr>
            <a:xfrm>
              <a:off x="7701575" y="1973961"/>
              <a:ext cx="1800000" cy="1800000"/>
              <a:chOff x="7689041" y="1339087"/>
              <a:chExt cx="1800000" cy="1800000"/>
            </a:xfrm>
          </p:grpSpPr>
          <p:grpSp>
            <p:nvGrpSpPr>
              <p:cNvPr id="58" name="Skupina 152">
                <a:extLst>
                  <a:ext uri="{FF2B5EF4-FFF2-40B4-BE49-F238E27FC236}">
                    <a16:creationId xmlns:a16="http://schemas.microsoft.com/office/drawing/2014/main" xmlns="" id="{1584091C-9A72-8648-B49C-DC4E1A33B9BE}"/>
                  </a:ext>
                </a:extLst>
              </p:cNvPr>
              <p:cNvGrpSpPr/>
              <p:nvPr/>
            </p:nvGrpSpPr>
            <p:grpSpPr>
              <a:xfrm rot="5400000">
                <a:off x="7689041" y="1339087"/>
                <a:ext cx="1800000" cy="1800000"/>
                <a:chOff x="1422308" y="4064597"/>
                <a:chExt cx="1800000" cy="1800000"/>
              </a:xfrm>
            </p:grpSpPr>
            <p:sp>
              <p:nvSpPr>
                <p:cNvPr id="60" name="Obdélník: se zakulacenými rohy 154">
                  <a:extLst>
                    <a:ext uri="{FF2B5EF4-FFF2-40B4-BE49-F238E27FC236}">
                      <a16:creationId xmlns:a16="http://schemas.microsoft.com/office/drawing/2014/main" xmlns="" id="{EE3865CC-FF45-9D43-9020-77858832790D}"/>
                    </a:ext>
                  </a:extLst>
                </p:cNvPr>
                <p:cNvSpPr/>
                <p:nvPr/>
              </p:nvSpPr>
              <p:spPr>
                <a:xfrm>
                  <a:off x="1422308" y="4064597"/>
                  <a:ext cx="1800000" cy="1800000"/>
                </a:xfrm>
                <a:prstGeom prst="roundRect">
                  <a:avLst/>
                </a:prstGeom>
                <a:noFill/>
                <a:ln w="57150">
                  <a:solidFill>
                    <a:srgbClr val="00357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61" name="Částečný kruh 155">
                  <a:extLst>
                    <a:ext uri="{FF2B5EF4-FFF2-40B4-BE49-F238E27FC236}">
                      <a16:creationId xmlns:a16="http://schemas.microsoft.com/office/drawing/2014/main" xmlns="" id="{2C6B312C-9BC2-6A44-9235-B410A31AEC78}"/>
                    </a:ext>
                  </a:extLst>
                </p:cNvPr>
                <p:cNvSpPr/>
                <p:nvPr/>
              </p:nvSpPr>
              <p:spPr>
                <a:xfrm>
                  <a:off x="2052308" y="4514597"/>
                  <a:ext cx="540000" cy="900000"/>
                </a:xfrm>
                <a:prstGeom prst="pie">
                  <a:avLst>
                    <a:gd name="adj1" fmla="val 5449789"/>
                    <a:gd name="adj2" fmla="val 16200000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9" name="TextovéPole 153">
                <a:extLst>
                  <a:ext uri="{FF2B5EF4-FFF2-40B4-BE49-F238E27FC236}">
                    <a16:creationId xmlns:a16="http://schemas.microsoft.com/office/drawing/2014/main" xmlns="" id="{961B4677-A433-D548-A4AA-AF4FDA16CE17}"/>
                  </a:ext>
                </a:extLst>
              </p:cNvPr>
              <p:cNvSpPr txBox="1"/>
              <p:nvPr/>
            </p:nvSpPr>
            <p:spPr>
              <a:xfrm>
                <a:off x="8147495" y="1483254"/>
                <a:ext cx="961770" cy="444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800" dirty="0" err="1"/>
                  <a:t>Ocular</a:t>
                </a:r>
                <a:endParaRPr lang="de-DE" sz="800" dirty="0"/>
              </a:p>
            </p:txBody>
          </p:sp>
        </p:grpSp>
        <p:grpSp>
          <p:nvGrpSpPr>
            <p:cNvPr id="51" name="Skupina 172">
              <a:extLst>
                <a:ext uri="{FF2B5EF4-FFF2-40B4-BE49-F238E27FC236}">
                  <a16:creationId xmlns:a16="http://schemas.microsoft.com/office/drawing/2014/main" xmlns="" id="{BF56709A-8B46-D44E-840D-DA7EB3DA8371}"/>
                </a:ext>
              </a:extLst>
            </p:cNvPr>
            <p:cNvGrpSpPr/>
            <p:nvPr/>
          </p:nvGrpSpPr>
          <p:grpSpPr>
            <a:xfrm rot="16200000">
              <a:off x="8148595" y="1046491"/>
              <a:ext cx="720000" cy="1085196"/>
              <a:chOff x="8881807" y="1767048"/>
              <a:chExt cx="720000" cy="1085196"/>
            </a:xfrm>
          </p:grpSpPr>
          <p:sp>
            <p:nvSpPr>
              <p:cNvPr id="53" name="Částečný kruh 173">
                <a:extLst>
                  <a:ext uri="{FF2B5EF4-FFF2-40B4-BE49-F238E27FC236}">
                    <a16:creationId xmlns:a16="http://schemas.microsoft.com/office/drawing/2014/main" xmlns="" id="{71AE7A1D-8A0F-9247-A895-C1B0A7DEC42E}"/>
                  </a:ext>
                </a:extLst>
              </p:cNvPr>
              <p:cNvSpPr/>
              <p:nvPr/>
            </p:nvSpPr>
            <p:spPr>
              <a:xfrm rot="18537015">
                <a:off x="8881807" y="1992971"/>
                <a:ext cx="720000" cy="720000"/>
              </a:xfrm>
              <a:prstGeom prst="pie">
                <a:avLst>
                  <a:gd name="adj1" fmla="val 11452731"/>
                  <a:gd name="adj2" fmla="val 1620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ál 178">
                <a:extLst>
                  <a:ext uri="{FF2B5EF4-FFF2-40B4-BE49-F238E27FC236}">
                    <a16:creationId xmlns:a16="http://schemas.microsoft.com/office/drawing/2014/main" xmlns="" id="{06C1F2C5-8AC1-6C4E-B953-4DA38749032F}"/>
                  </a:ext>
                </a:extLst>
              </p:cNvPr>
              <p:cNvSpPr/>
              <p:nvPr/>
            </p:nvSpPr>
            <p:spPr>
              <a:xfrm>
                <a:off x="8885023" y="2166304"/>
                <a:ext cx="137319" cy="372824"/>
              </a:xfrm>
              <a:prstGeom prst="ellipse">
                <a:avLst/>
              </a:prstGeom>
              <a:solidFill>
                <a:srgbClr val="73BD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55" name="Ovál 201">
                <a:extLst>
                  <a:ext uri="{FF2B5EF4-FFF2-40B4-BE49-F238E27FC236}">
                    <a16:creationId xmlns:a16="http://schemas.microsoft.com/office/drawing/2014/main" xmlns="" id="{48678FEB-1A38-DC43-BADB-AAF037B623BF}"/>
                  </a:ext>
                </a:extLst>
              </p:cNvPr>
              <p:cNvSpPr/>
              <p:nvPr/>
            </p:nvSpPr>
            <p:spPr>
              <a:xfrm>
                <a:off x="8885023" y="2255693"/>
                <a:ext cx="45719" cy="1945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56" name="Oblouk 202">
                <a:extLst>
                  <a:ext uri="{FF2B5EF4-FFF2-40B4-BE49-F238E27FC236}">
                    <a16:creationId xmlns:a16="http://schemas.microsoft.com/office/drawing/2014/main" xmlns="" id="{FB88D13C-B2DD-714C-B1F4-52116687603F}"/>
                  </a:ext>
                </a:extLst>
              </p:cNvPr>
              <p:cNvSpPr/>
              <p:nvPr/>
            </p:nvSpPr>
            <p:spPr>
              <a:xfrm rot="11825964">
                <a:off x="8888160" y="1767048"/>
                <a:ext cx="306108" cy="372824"/>
              </a:xfrm>
              <a:prstGeom prst="arc">
                <a:avLst>
                  <a:gd name="adj1" fmla="val 16200000"/>
                  <a:gd name="adj2" fmla="val 1940573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57" name="Oblouk 203">
                <a:extLst>
                  <a:ext uri="{FF2B5EF4-FFF2-40B4-BE49-F238E27FC236}">
                    <a16:creationId xmlns:a16="http://schemas.microsoft.com/office/drawing/2014/main" xmlns="" id="{A48EEB8C-5913-9F44-9B71-2155E1837504}"/>
                  </a:ext>
                </a:extLst>
              </p:cNvPr>
              <p:cNvSpPr/>
              <p:nvPr/>
            </p:nvSpPr>
            <p:spPr>
              <a:xfrm rot="16200000">
                <a:off x="8941240" y="2512778"/>
                <a:ext cx="306108" cy="372824"/>
              </a:xfrm>
              <a:prstGeom prst="arc">
                <a:avLst>
                  <a:gd name="adj1" fmla="val 16200000"/>
                  <a:gd name="adj2" fmla="val 19405732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</p:grpSp>
        <p:pic>
          <p:nvPicPr>
            <p:cNvPr id="52" name="Grafický objekt 150" descr="List">
              <a:extLst>
                <a:ext uri="{FF2B5EF4-FFF2-40B4-BE49-F238E27FC236}">
                  <a16:creationId xmlns:a16="http://schemas.microsoft.com/office/drawing/2014/main" xmlns="" id="{FE351424-6E8C-0643-919F-31136B26A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 flipH="1" flipV="1">
              <a:off x="8172010" y="1051727"/>
              <a:ext cx="821845" cy="821845"/>
            </a:xfrm>
            <a:prstGeom prst="rect">
              <a:avLst/>
            </a:prstGeom>
          </p:spPr>
        </p:pic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xmlns="" id="{8CC69B84-6152-5940-A6B5-D2BE81ABE66B}"/>
              </a:ext>
            </a:extLst>
          </p:cNvPr>
          <p:cNvGrpSpPr/>
          <p:nvPr/>
        </p:nvGrpSpPr>
        <p:grpSpPr>
          <a:xfrm>
            <a:off x="1896864" y="4258900"/>
            <a:ext cx="3360697" cy="1852412"/>
            <a:chOff x="1926341" y="7107220"/>
            <a:chExt cx="3727394" cy="2054535"/>
          </a:xfrm>
        </p:grpSpPr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xmlns="" id="{B9B74812-A7CE-1741-9400-2422FE855D82}"/>
                </a:ext>
              </a:extLst>
            </p:cNvPr>
            <p:cNvSpPr/>
            <p:nvPr/>
          </p:nvSpPr>
          <p:spPr>
            <a:xfrm>
              <a:off x="2986368" y="8631522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xmlns="" id="{443F91D4-840F-B546-87FA-44F9991B17D7}"/>
                </a:ext>
              </a:extLst>
            </p:cNvPr>
            <p:cNvSpPr/>
            <p:nvPr/>
          </p:nvSpPr>
          <p:spPr>
            <a:xfrm>
              <a:off x="3483254" y="8138649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xmlns="" id="{CA40F32A-0783-F24D-8550-F946BD22E6DE}"/>
                </a:ext>
              </a:extLst>
            </p:cNvPr>
            <p:cNvSpPr/>
            <p:nvPr/>
          </p:nvSpPr>
          <p:spPr>
            <a:xfrm>
              <a:off x="3483593" y="7146290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xmlns="" id="{9A04D0AD-F981-594B-AFC2-B70B35DC10DF}"/>
                </a:ext>
              </a:extLst>
            </p:cNvPr>
            <p:cNvSpPr/>
            <p:nvPr/>
          </p:nvSpPr>
          <p:spPr>
            <a:xfrm>
              <a:off x="1926341" y="7107220"/>
              <a:ext cx="3552101" cy="2054535"/>
            </a:xfrm>
            <a:prstGeom prst="rect">
              <a:avLst/>
            </a:prstGeom>
            <a:solidFill>
              <a:schemeClr val="bg2">
                <a:lumMod val="75000"/>
                <a:alpha val="20000"/>
              </a:schemeClr>
            </a:solidFill>
            <a:ln w="19050">
              <a:solidFill>
                <a:schemeClr val="tx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xmlns="" id="{90F1CCF3-6370-2A40-A460-54E788E89ACC}"/>
                </a:ext>
              </a:extLst>
            </p:cNvPr>
            <p:cNvSpPr/>
            <p:nvPr/>
          </p:nvSpPr>
          <p:spPr>
            <a:xfrm>
              <a:off x="2986851" y="7146290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Rechteck 84">
              <a:extLst>
                <a:ext uri="{FF2B5EF4-FFF2-40B4-BE49-F238E27FC236}">
                  <a16:creationId xmlns:a16="http://schemas.microsoft.com/office/drawing/2014/main" xmlns="" id="{2E472800-8169-9844-8CDC-EE129342073B}"/>
                </a:ext>
              </a:extLst>
            </p:cNvPr>
            <p:cNvSpPr/>
            <p:nvPr/>
          </p:nvSpPr>
          <p:spPr>
            <a:xfrm>
              <a:off x="3479952" y="8632177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Rechteck 85">
              <a:extLst>
                <a:ext uri="{FF2B5EF4-FFF2-40B4-BE49-F238E27FC236}">
                  <a16:creationId xmlns:a16="http://schemas.microsoft.com/office/drawing/2014/main" xmlns="" id="{4C03F970-8E9E-3A46-BF9E-47D5A871CC37}"/>
                </a:ext>
              </a:extLst>
            </p:cNvPr>
            <p:cNvSpPr/>
            <p:nvPr/>
          </p:nvSpPr>
          <p:spPr>
            <a:xfrm>
              <a:off x="1992584" y="7644452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Rechteck 86">
              <a:extLst>
                <a:ext uri="{FF2B5EF4-FFF2-40B4-BE49-F238E27FC236}">
                  <a16:creationId xmlns:a16="http://schemas.microsoft.com/office/drawing/2014/main" xmlns="" id="{FD5F1A44-0B95-C24D-83EA-C43DD4E64835}"/>
                </a:ext>
              </a:extLst>
            </p:cNvPr>
            <p:cNvSpPr/>
            <p:nvPr/>
          </p:nvSpPr>
          <p:spPr>
            <a:xfrm>
              <a:off x="2986851" y="8138649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Trapez 22">
              <a:extLst>
                <a:ext uri="{FF2B5EF4-FFF2-40B4-BE49-F238E27FC236}">
                  <a16:creationId xmlns:a16="http://schemas.microsoft.com/office/drawing/2014/main" xmlns="" id="{AF449DEC-1DAC-6041-B844-F411E51F3F95}"/>
                </a:ext>
              </a:extLst>
            </p:cNvPr>
            <p:cNvSpPr/>
            <p:nvPr/>
          </p:nvSpPr>
          <p:spPr>
            <a:xfrm rot="5400000" flipH="1">
              <a:off x="3925101" y="7082628"/>
              <a:ext cx="180866" cy="546724"/>
            </a:xfrm>
            <a:custGeom>
              <a:avLst/>
              <a:gdLst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36970 w 582627"/>
                <a:gd name="connsiteY2" fmla="*/ 0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81019 h 1581019"/>
                <a:gd name="connsiteX1" fmla="*/ 145657 w 582627"/>
                <a:gd name="connsiteY1" fmla="*/ 0 h 1581019"/>
                <a:gd name="connsiteX2" fmla="*/ 453154 w 582627"/>
                <a:gd name="connsiteY2" fmla="*/ 331774 h 1581019"/>
                <a:gd name="connsiteX3" fmla="*/ 582627 w 582627"/>
                <a:gd name="connsiteY3" fmla="*/ 1581019 h 1581019"/>
                <a:gd name="connsiteX4" fmla="*/ 0 w 582627"/>
                <a:gd name="connsiteY4" fmla="*/ 1581019 h 1581019"/>
                <a:gd name="connsiteX0" fmla="*/ 0 w 582627"/>
                <a:gd name="connsiteY0" fmla="*/ 1516282 h 1516282"/>
                <a:gd name="connsiteX1" fmla="*/ 202301 w 582627"/>
                <a:gd name="connsiteY1" fmla="*/ 0 h 1516282"/>
                <a:gd name="connsiteX2" fmla="*/ 453154 w 582627"/>
                <a:gd name="connsiteY2" fmla="*/ 267037 h 1516282"/>
                <a:gd name="connsiteX3" fmla="*/ 582627 w 582627"/>
                <a:gd name="connsiteY3" fmla="*/ 1516282 h 1516282"/>
                <a:gd name="connsiteX4" fmla="*/ 0 w 582627"/>
                <a:gd name="connsiteY4" fmla="*/ 1516282 h 1516282"/>
                <a:gd name="connsiteX0" fmla="*/ 0 w 582627"/>
                <a:gd name="connsiteY0" fmla="*/ 1516282 h 1516282"/>
                <a:gd name="connsiteX1" fmla="*/ 202301 w 582627"/>
                <a:gd name="connsiteY1" fmla="*/ 0 h 1516282"/>
                <a:gd name="connsiteX2" fmla="*/ 422262 w 582627"/>
                <a:gd name="connsiteY2" fmla="*/ 107276 h 1516282"/>
                <a:gd name="connsiteX3" fmla="*/ 582627 w 582627"/>
                <a:gd name="connsiteY3" fmla="*/ 1516282 h 1516282"/>
                <a:gd name="connsiteX4" fmla="*/ 0 w 582627"/>
                <a:gd name="connsiteY4" fmla="*/ 1516282 h 151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2627" h="1516282">
                  <a:moveTo>
                    <a:pt x="0" y="1516282"/>
                  </a:moveTo>
                  <a:lnTo>
                    <a:pt x="202301" y="0"/>
                  </a:lnTo>
                  <a:lnTo>
                    <a:pt x="422262" y="107276"/>
                  </a:lnTo>
                  <a:lnTo>
                    <a:pt x="582627" y="1516282"/>
                  </a:lnTo>
                  <a:lnTo>
                    <a:pt x="0" y="1516282"/>
                  </a:lnTo>
                  <a:close/>
                </a:path>
              </a:pathLst>
            </a:custGeom>
            <a:solidFill>
              <a:srgbClr val="92D05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echteck 88">
              <a:extLst>
                <a:ext uri="{FF2B5EF4-FFF2-40B4-BE49-F238E27FC236}">
                  <a16:creationId xmlns:a16="http://schemas.microsoft.com/office/drawing/2014/main" xmlns="" id="{74C3D0F6-20F8-824F-9961-B5E7AB5D0352}"/>
                </a:ext>
              </a:extLst>
            </p:cNvPr>
            <p:cNvSpPr/>
            <p:nvPr/>
          </p:nvSpPr>
          <p:spPr>
            <a:xfrm rot="5400000">
              <a:off x="3152935" y="6877064"/>
              <a:ext cx="180866" cy="961394"/>
            </a:xfrm>
            <a:prstGeom prst="rect">
              <a:avLst/>
            </a:prstGeom>
            <a:solidFill>
              <a:srgbClr val="92D05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xmlns="" id="{F2723C77-72FA-894A-AB97-C1FE724566A1}"/>
                </a:ext>
              </a:extLst>
            </p:cNvPr>
            <p:cNvGrpSpPr/>
            <p:nvPr/>
          </p:nvGrpSpPr>
          <p:grpSpPr>
            <a:xfrm rot="16200000">
              <a:off x="3593248" y="7310958"/>
              <a:ext cx="257459" cy="99804"/>
              <a:chOff x="741810" y="2349051"/>
              <a:chExt cx="807452" cy="313958"/>
            </a:xfrm>
          </p:grpSpPr>
          <p:sp>
            <p:nvSpPr>
              <p:cNvPr id="192" name="Rechteck 191">
                <a:extLst>
                  <a:ext uri="{FF2B5EF4-FFF2-40B4-BE49-F238E27FC236}">
                    <a16:creationId xmlns:a16="http://schemas.microsoft.com/office/drawing/2014/main" xmlns="" id="{707FCC9E-194B-804D-8CA9-B8A1594F5C63}"/>
                  </a:ext>
                </a:extLst>
              </p:cNvPr>
              <p:cNvSpPr/>
              <p:nvPr/>
            </p:nvSpPr>
            <p:spPr>
              <a:xfrm>
                <a:off x="741810" y="2512596"/>
                <a:ext cx="807452" cy="929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3" name="Akkord 44">
                <a:extLst>
                  <a:ext uri="{FF2B5EF4-FFF2-40B4-BE49-F238E27FC236}">
                    <a16:creationId xmlns:a16="http://schemas.microsoft.com/office/drawing/2014/main" xmlns="" id="{0E3F864A-1DFB-B24A-9872-CB9FFF08286F}"/>
                  </a:ext>
                </a:extLst>
              </p:cNvPr>
              <p:cNvSpPr/>
              <p:nvPr/>
            </p:nvSpPr>
            <p:spPr>
              <a:xfrm rot="5400000">
                <a:off x="988557" y="2103230"/>
                <a:ext cx="313958" cy="805600"/>
              </a:xfrm>
              <a:prstGeom prst="chord">
                <a:avLst>
                  <a:gd name="adj1" fmla="val 5334710"/>
                  <a:gd name="adj2" fmla="val 1643001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xmlns="" id="{3B21DF77-EDAD-7E4E-A204-F47A3715F65F}"/>
                </a:ext>
              </a:extLst>
            </p:cNvPr>
            <p:cNvGrpSpPr/>
            <p:nvPr/>
          </p:nvGrpSpPr>
          <p:grpSpPr>
            <a:xfrm rot="10800000" flipV="1">
              <a:off x="2431033" y="7150952"/>
              <a:ext cx="517960" cy="955736"/>
              <a:chOff x="2002482" y="361411"/>
              <a:chExt cx="1629369" cy="2997411"/>
            </a:xfrm>
          </p:grpSpPr>
          <p:grpSp>
            <p:nvGrpSpPr>
              <p:cNvPr id="170" name="Gruppieren 169">
                <a:extLst>
                  <a:ext uri="{FF2B5EF4-FFF2-40B4-BE49-F238E27FC236}">
                    <a16:creationId xmlns:a16="http://schemas.microsoft.com/office/drawing/2014/main" xmlns="" id="{D84F50F0-9187-DC4A-B878-21755FB1F7C9}"/>
                  </a:ext>
                </a:extLst>
              </p:cNvPr>
              <p:cNvGrpSpPr/>
              <p:nvPr/>
            </p:nvGrpSpPr>
            <p:grpSpPr>
              <a:xfrm rot="5400000">
                <a:off x="2442506" y="318036"/>
                <a:ext cx="954792" cy="1423899"/>
                <a:chOff x="6031255" y="2432314"/>
                <a:chExt cx="1143147" cy="1194428"/>
              </a:xfrm>
            </p:grpSpPr>
            <p:sp>
              <p:nvSpPr>
                <p:cNvPr id="189" name="Rechteck 188">
                  <a:extLst>
                    <a:ext uri="{FF2B5EF4-FFF2-40B4-BE49-F238E27FC236}">
                      <a16:creationId xmlns:a16="http://schemas.microsoft.com/office/drawing/2014/main" xmlns="" id="{436A7A97-6A61-E545-8889-29C1107B7ED9}"/>
                    </a:ext>
                  </a:extLst>
                </p:cNvPr>
                <p:cNvSpPr/>
                <p:nvPr/>
              </p:nvSpPr>
              <p:spPr>
                <a:xfrm>
                  <a:off x="6034158" y="2854694"/>
                  <a:ext cx="1140244" cy="77204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0" name="Trapez 189">
                  <a:extLst>
                    <a:ext uri="{FF2B5EF4-FFF2-40B4-BE49-F238E27FC236}">
                      <a16:creationId xmlns:a16="http://schemas.microsoft.com/office/drawing/2014/main" xmlns="" id="{30CE3902-A27A-A340-8B4F-999C50589B6D}"/>
                    </a:ext>
                  </a:extLst>
                </p:cNvPr>
                <p:cNvSpPr/>
                <p:nvPr/>
              </p:nvSpPr>
              <p:spPr>
                <a:xfrm>
                  <a:off x="6031255" y="2587826"/>
                  <a:ext cx="1140254" cy="268444"/>
                </a:xfrm>
                <a:prstGeom prst="trapezoid">
                  <a:avLst>
                    <a:gd name="adj" fmla="val 50339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1" name="Kreis 190">
                  <a:extLst>
                    <a:ext uri="{FF2B5EF4-FFF2-40B4-BE49-F238E27FC236}">
                      <a16:creationId xmlns:a16="http://schemas.microsoft.com/office/drawing/2014/main" xmlns="" id="{28506BCA-0DED-8447-9331-A6C5AC1B8943}"/>
                    </a:ext>
                  </a:extLst>
                </p:cNvPr>
                <p:cNvSpPr/>
                <p:nvPr/>
              </p:nvSpPr>
              <p:spPr>
                <a:xfrm rot="16200000">
                  <a:off x="6430496" y="2366914"/>
                  <a:ext cx="316252" cy="447052"/>
                </a:xfrm>
                <a:prstGeom prst="pie">
                  <a:avLst>
                    <a:gd name="adj1" fmla="val 5390608"/>
                    <a:gd name="adj2" fmla="val 162000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71" name="Gruppieren 170">
                <a:extLst>
                  <a:ext uri="{FF2B5EF4-FFF2-40B4-BE49-F238E27FC236}">
                    <a16:creationId xmlns:a16="http://schemas.microsoft.com/office/drawing/2014/main" xmlns="" id="{F89E9FD6-AA04-444F-83FA-11AA926E3404}"/>
                  </a:ext>
                </a:extLst>
              </p:cNvPr>
              <p:cNvGrpSpPr/>
              <p:nvPr/>
            </p:nvGrpSpPr>
            <p:grpSpPr>
              <a:xfrm rot="5400000">
                <a:off x="1233578" y="1130315"/>
                <a:ext cx="2997411" cy="1459603"/>
                <a:chOff x="3101804" y="1972623"/>
                <a:chExt cx="2997411" cy="1459603"/>
              </a:xfrm>
            </p:grpSpPr>
            <p:sp>
              <p:nvSpPr>
                <p:cNvPr id="172" name="Rechteck 171">
                  <a:extLst>
                    <a:ext uri="{FF2B5EF4-FFF2-40B4-BE49-F238E27FC236}">
                      <a16:creationId xmlns:a16="http://schemas.microsoft.com/office/drawing/2014/main" xmlns="" id="{F4F63867-A8C9-BD43-AD1E-EFBEFC072346}"/>
                    </a:ext>
                  </a:extLst>
                </p:cNvPr>
                <p:cNvSpPr/>
                <p:nvPr/>
              </p:nvSpPr>
              <p:spPr>
                <a:xfrm>
                  <a:off x="3101804" y="1992226"/>
                  <a:ext cx="1440000" cy="1440000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18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3" name="Rechteck 172">
                  <a:extLst>
                    <a:ext uri="{FF2B5EF4-FFF2-40B4-BE49-F238E27FC236}">
                      <a16:creationId xmlns:a16="http://schemas.microsoft.com/office/drawing/2014/main" xmlns="" id="{4DC7E2D3-A246-6440-889A-2E0050C4D64B}"/>
                    </a:ext>
                  </a:extLst>
                </p:cNvPr>
                <p:cNvSpPr/>
                <p:nvPr/>
              </p:nvSpPr>
              <p:spPr>
                <a:xfrm>
                  <a:off x="4659215" y="1972623"/>
                  <a:ext cx="1440000" cy="1440000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18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74" name="Gruppieren 173">
                  <a:extLst>
                    <a:ext uri="{FF2B5EF4-FFF2-40B4-BE49-F238E27FC236}">
                      <a16:creationId xmlns:a16="http://schemas.microsoft.com/office/drawing/2014/main" xmlns="" id="{8E92450A-2850-484F-9E85-6BC847ABFBD9}"/>
                    </a:ext>
                  </a:extLst>
                </p:cNvPr>
                <p:cNvGrpSpPr/>
                <p:nvPr/>
              </p:nvGrpSpPr>
              <p:grpSpPr>
                <a:xfrm flipH="1">
                  <a:off x="5143547" y="2616901"/>
                  <a:ext cx="348799" cy="597363"/>
                  <a:chOff x="5646283" y="4216854"/>
                  <a:chExt cx="342484" cy="793913"/>
                </a:xfrm>
              </p:grpSpPr>
              <p:sp>
                <p:nvSpPr>
                  <p:cNvPr id="183" name="Rechteck 182">
                    <a:extLst>
                      <a:ext uri="{FF2B5EF4-FFF2-40B4-BE49-F238E27FC236}">
                        <a16:creationId xmlns:a16="http://schemas.microsoft.com/office/drawing/2014/main" xmlns="" id="{9898478F-C99A-7D4E-8C70-33C1D30789D5}"/>
                      </a:ext>
                    </a:extLst>
                  </p:cNvPr>
                  <p:cNvSpPr/>
                  <p:nvPr/>
                </p:nvSpPr>
                <p:spPr>
                  <a:xfrm>
                    <a:off x="5666336" y="4216854"/>
                    <a:ext cx="297345" cy="793913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34000">
                        <a:schemeClr val="bg1">
                          <a:lumMod val="65000"/>
                        </a:schemeClr>
                      </a:gs>
                      <a:gs pos="68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4" name="Rechteck 183">
                    <a:extLst>
                      <a:ext uri="{FF2B5EF4-FFF2-40B4-BE49-F238E27FC236}">
                        <a16:creationId xmlns:a16="http://schemas.microsoft.com/office/drawing/2014/main" xmlns="" id="{9B3E4B1C-9307-7D43-A4C7-A6489D8CAD37}"/>
                      </a:ext>
                    </a:extLst>
                  </p:cNvPr>
                  <p:cNvSpPr/>
                  <p:nvPr/>
                </p:nvSpPr>
                <p:spPr>
                  <a:xfrm rot="21298380">
                    <a:off x="5646283" y="4290282"/>
                    <a:ext cx="342484" cy="6246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  <a:alpha val="71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5" name="Rechteck 184">
                    <a:extLst>
                      <a:ext uri="{FF2B5EF4-FFF2-40B4-BE49-F238E27FC236}">
                        <a16:creationId xmlns:a16="http://schemas.microsoft.com/office/drawing/2014/main" xmlns="" id="{489CBEAB-6D80-9641-BB1B-CEACAC2737B8}"/>
                      </a:ext>
                    </a:extLst>
                  </p:cNvPr>
                  <p:cNvSpPr/>
                  <p:nvPr/>
                </p:nvSpPr>
                <p:spPr>
                  <a:xfrm rot="21298380">
                    <a:off x="5646283" y="4442682"/>
                    <a:ext cx="342484" cy="6246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  <a:alpha val="71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6" name="Rechteck 185">
                    <a:extLst>
                      <a:ext uri="{FF2B5EF4-FFF2-40B4-BE49-F238E27FC236}">
                        <a16:creationId xmlns:a16="http://schemas.microsoft.com/office/drawing/2014/main" xmlns="" id="{EFC333B4-807C-3145-8ECF-840ECF9370AC}"/>
                      </a:ext>
                    </a:extLst>
                  </p:cNvPr>
                  <p:cNvSpPr/>
                  <p:nvPr/>
                </p:nvSpPr>
                <p:spPr>
                  <a:xfrm rot="21298380">
                    <a:off x="5646283" y="4595082"/>
                    <a:ext cx="342484" cy="6246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  <a:alpha val="71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7" name="Rechteck 186">
                    <a:extLst>
                      <a:ext uri="{FF2B5EF4-FFF2-40B4-BE49-F238E27FC236}">
                        <a16:creationId xmlns:a16="http://schemas.microsoft.com/office/drawing/2014/main" xmlns="" id="{14A40DB9-0A09-D04A-AD19-CD1EFA7ED987}"/>
                      </a:ext>
                    </a:extLst>
                  </p:cNvPr>
                  <p:cNvSpPr/>
                  <p:nvPr/>
                </p:nvSpPr>
                <p:spPr>
                  <a:xfrm rot="21298380">
                    <a:off x="5646283" y="4747482"/>
                    <a:ext cx="342484" cy="6246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  <a:alpha val="71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8" name="Rechteck 187">
                    <a:extLst>
                      <a:ext uri="{FF2B5EF4-FFF2-40B4-BE49-F238E27FC236}">
                        <a16:creationId xmlns:a16="http://schemas.microsoft.com/office/drawing/2014/main" xmlns="" id="{2047897F-1F6D-5A42-B78E-822D8BAFE3CE}"/>
                      </a:ext>
                    </a:extLst>
                  </p:cNvPr>
                  <p:cNvSpPr/>
                  <p:nvPr/>
                </p:nvSpPr>
                <p:spPr>
                  <a:xfrm rot="21298380">
                    <a:off x="5646283" y="4899882"/>
                    <a:ext cx="342484" cy="6246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  <a:alpha val="71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175" name="Rechteck 174">
                  <a:extLst>
                    <a:ext uri="{FF2B5EF4-FFF2-40B4-BE49-F238E27FC236}">
                      <a16:creationId xmlns:a16="http://schemas.microsoft.com/office/drawing/2014/main" xmlns="" id="{158763CE-EB52-CA49-9447-0DCE4AFFC170}"/>
                    </a:ext>
                  </a:extLst>
                </p:cNvPr>
                <p:cNvSpPr/>
                <p:nvPr/>
              </p:nvSpPr>
              <p:spPr>
                <a:xfrm rot="21298380">
                  <a:off x="3727897" y="2821203"/>
                  <a:ext cx="1985697" cy="73965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71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6" name="Rechteck 175">
                  <a:extLst>
                    <a:ext uri="{FF2B5EF4-FFF2-40B4-BE49-F238E27FC236}">
                      <a16:creationId xmlns:a16="http://schemas.microsoft.com/office/drawing/2014/main" xmlns="" id="{4FD4C19B-8A1D-834B-BBDC-5914B1A31096}"/>
                    </a:ext>
                  </a:extLst>
                </p:cNvPr>
                <p:cNvSpPr/>
                <p:nvPr/>
              </p:nvSpPr>
              <p:spPr>
                <a:xfrm flipH="1">
                  <a:off x="5021379" y="3089238"/>
                  <a:ext cx="584914" cy="278446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50000"/>
                      </a:schemeClr>
                    </a:gs>
                    <a:gs pos="34000">
                      <a:schemeClr val="tx1">
                        <a:lumMod val="65000"/>
                        <a:lumOff val="35000"/>
                      </a:schemeClr>
                    </a:gs>
                    <a:gs pos="68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77" name="Gruppieren 176">
                  <a:extLst>
                    <a:ext uri="{FF2B5EF4-FFF2-40B4-BE49-F238E27FC236}">
                      <a16:creationId xmlns:a16="http://schemas.microsoft.com/office/drawing/2014/main" xmlns="" id="{DA80BAC0-6350-534C-A280-91079D1EBC49}"/>
                    </a:ext>
                  </a:extLst>
                </p:cNvPr>
                <p:cNvGrpSpPr/>
                <p:nvPr/>
              </p:nvGrpSpPr>
              <p:grpSpPr>
                <a:xfrm flipH="1">
                  <a:off x="5135851" y="2266080"/>
                  <a:ext cx="348799" cy="376144"/>
                  <a:chOff x="5646283" y="4510861"/>
                  <a:chExt cx="342484" cy="499906"/>
                </a:xfrm>
              </p:grpSpPr>
              <p:sp>
                <p:nvSpPr>
                  <p:cNvPr id="179" name="Rechteck 178">
                    <a:extLst>
                      <a:ext uri="{FF2B5EF4-FFF2-40B4-BE49-F238E27FC236}">
                        <a16:creationId xmlns:a16="http://schemas.microsoft.com/office/drawing/2014/main" xmlns="" id="{8D60B960-90C3-4348-A625-AC8377D01BC9}"/>
                      </a:ext>
                    </a:extLst>
                  </p:cNvPr>
                  <p:cNvSpPr/>
                  <p:nvPr/>
                </p:nvSpPr>
                <p:spPr>
                  <a:xfrm>
                    <a:off x="5666335" y="4510861"/>
                    <a:ext cx="297345" cy="499906"/>
                  </a:xfrm>
                  <a:prstGeom prst="rect">
                    <a:avLst/>
                  </a:prstGeom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34000">
                        <a:schemeClr val="bg1">
                          <a:lumMod val="65000"/>
                        </a:schemeClr>
                      </a:gs>
                      <a:gs pos="68000">
                        <a:schemeClr val="bg1">
                          <a:lumMod val="6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0" name="Rechteck 179">
                    <a:extLst>
                      <a:ext uri="{FF2B5EF4-FFF2-40B4-BE49-F238E27FC236}">
                        <a16:creationId xmlns:a16="http://schemas.microsoft.com/office/drawing/2014/main" xmlns="" id="{E9D8C7D5-7304-EB44-A924-D0DE4A3A933C}"/>
                      </a:ext>
                    </a:extLst>
                  </p:cNvPr>
                  <p:cNvSpPr/>
                  <p:nvPr/>
                </p:nvSpPr>
                <p:spPr>
                  <a:xfrm rot="21298380">
                    <a:off x="5646283" y="4595082"/>
                    <a:ext cx="342484" cy="6246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  <a:alpha val="71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1" name="Rechteck 180">
                    <a:extLst>
                      <a:ext uri="{FF2B5EF4-FFF2-40B4-BE49-F238E27FC236}">
                        <a16:creationId xmlns:a16="http://schemas.microsoft.com/office/drawing/2014/main" xmlns="" id="{CD508EF1-00C8-2345-8572-C2518638E5DE}"/>
                      </a:ext>
                    </a:extLst>
                  </p:cNvPr>
                  <p:cNvSpPr/>
                  <p:nvPr/>
                </p:nvSpPr>
                <p:spPr>
                  <a:xfrm rot="21298380">
                    <a:off x="5646283" y="4747482"/>
                    <a:ext cx="342484" cy="6246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  <a:alpha val="71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2" name="Rechteck 181">
                    <a:extLst>
                      <a:ext uri="{FF2B5EF4-FFF2-40B4-BE49-F238E27FC236}">
                        <a16:creationId xmlns:a16="http://schemas.microsoft.com/office/drawing/2014/main" xmlns="" id="{9FBFEAD6-F36E-7440-9647-FBC84D22F8E4}"/>
                      </a:ext>
                    </a:extLst>
                  </p:cNvPr>
                  <p:cNvSpPr/>
                  <p:nvPr/>
                </p:nvSpPr>
                <p:spPr>
                  <a:xfrm rot="21298380">
                    <a:off x="5646283" y="4899882"/>
                    <a:ext cx="342484" cy="62461"/>
                  </a:xfrm>
                  <a:prstGeom prst="rect">
                    <a:avLst/>
                  </a:prstGeom>
                  <a:solidFill>
                    <a:schemeClr val="bg2">
                      <a:lumMod val="50000"/>
                      <a:alpha val="71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178" name="Rechteck 177">
                  <a:extLst>
                    <a:ext uri="{FF2B5EF4-FFF2-40B4-BE49-F238E27FC236}">
                      <a16:creationId xmlns:a16="http://schemas.microsoft.com/office/drawing/2014/main" xmlns="" id="{F2270A6A-9DAF-F74B-96D9-BB21F18539D6}"/>
                    </a:ext>
                  </a:extLst>
                </p:cNvPr>
                <p:cNvSpPr/>
                <p:nvPr/>
              </p:nvSpPr>
              <p:spPr>
                <a:xfrm rot="21298380">
                  <a:off x="3727898" y="2456080"/>
                  <a:ext cx="1985697" cy="73965"/>
                </a:xfrm>
                <a:prstGeom prst="rect">
                  <a:avLst/>
                </a:prstGeom>
                <a:solidFill>
                  <a:schemeClr val="bg2">
                    <a:lumMod val="50000"/>
                    <a:alpha val="71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xmlns="" id="{381186C5-804E-8D43-9332-05290B47402F}"/>
                </a:ext>
              </a:extLst>
            </p:cNvPr>
            <p:cNvSpPr/>
            <p:nvPr/>
          </p:nvSpPr>
          <p:spPr>
            <a:xfrm>
              <a:off x="3979213" y="7146290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xmlns="" id="{3EC2DC9D-F5A5-EB49-94C3-77F25A726862}"/>
                </a:ext>
              </a:extLst>
            </p:cNvPr>
            <p:cNvSpPr/>
            <p:nvPr/>
          </p:nvSpPr>
          <p:spPr>
            <a:xfrm>
              <a:off x="3979213" y="7644247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xmlns="" id="{BA076EC1-7009-A14C-8BC5-9982F9AA7E11}"/>
                </a:ext>
              </a:extLst>
            </p:cNvPr>
            <p:cNvSpPr/>
            <p:nvPr/>
          </p:nvSpPr>
          <p:spPr>
            <a:xfrm>
              <a:off x="3483593" y="7644247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xmlns="" id="{1511E367-7BB3-CA41-947E-3F05DB33E275}"/>
                </a:ext>
              </a:extLst>
            </p:cNvPr>
            <p:cNvSpPr/>
            <p:nvPr/>
          </p:nvSpPr>
          <p:spPr>
            <a:xfrm>
              <a:off x="1992038" y="7147528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6" name="Rechteck 95">
              <a:extLst>
                <a:ext uri="{FF2B5EF4-FFF2-40B4-BE49-F238E27FC236}">
                  <a16:creationId xmlns:a16="http://schemas.microsoft.com/office/drawing/2014/main" xmlns="" id="{0A5408ED-319A-FE4B-B3E0-F8541B6AE20A}"/>
                </a:ext>
              </a:extLst>
            </p:cNvPr>
            <p:cNvSpPr/>
            <p:nvPr/>
          </p:nvSpPr>
          <p:spPr>
            <a:xfrm>
              <a:off x="4475954" y="7146290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xmlns="" id="{7E965817-5CCD-764B-A3AC-69EC8D253B08}"/>
                </a:ext>
              </a:extLst>
            </p:cNvPr>
            <p:cNvSpPr/>
            <p:nvPr/>
          </p:nvSpPr>
          <p:spPr>
            <a:xfrm>
              <a:off x="4475954" y="7644247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Rechteck 97">
              <a:extLst>
                <a:ext uri="{FF2B5EF4-FFF2-40B4-BE49-F238E27FC236}">
                  <a16:creationId xmlns:a16="http://schemas.microsoft.com/office/drawing/2014/main" xmlns="" id="{2A212E45-067B-B149-AF6D-40B89239A720}"/>
                </a:ext>
              </a:extLst>
            </p:cNvPr>
            <p:cNvSpPr/>
            <p:nvPr/>
          </p:nvSpPr>
          <p:spPr>
            <a:xfrm>
              <a:off x="2985477" y="7644510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xmlns="" id="{CE7CA5F4-E8F2-AF4D-BA4E-D3B309947505}"/>
                </a:ext>
              </a:extLst>
            </p:cNvPr>
            <p:cNvSpPr/>
            <p:nvPr/>
          </p:nvSpPr>
          <p:spPr>
            <a:xfrm rot="18900000">
              <a:off x="3236210" y="7175233"/>
              <a:ext cx="14534" cy="397347"/>
            </a:xfrm>
            <a:prstGeom prst="rect">
              <a:avLst/>
            </a:prstGeom>
            <a:solidFill>
              <a:schemeClr val="accent2">
                <a:alpha val="47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0" name="Dreieck 99">
              <a:extLst>
                <a:ext uri="{FF2B5EF4-FFF2-40B4-BE49-F238E27FC236}">
                  <a16:creationId xmlns:a16="http://schemas.microsoft.com/office/drawing/2014/main" xmlns="" id="{2F276603-43B6-FA4A-A872-131B0698CAE6}"/>
                </a:ext>
              </a:extLst>
            </p:cNvPr>
            <p:cNvSpPr/>
            <p:nvPr/>
          </p:nvSpPr>
          <p:spPr>
            <a:xfrm flipV="1">
              <a:off x="4185609" y="7323941"/>
              <a:ext cx="81917" cy="439074"/>
            </a:xfrm>
            <a:prstGeom prst="triangle">
              <a:avLst/>
            </a:prstGeom>
            <a:solidFill>
              <a:srgbClr val="92D05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xmlns="" id="{77C16EC4-52F2-584B-A170-BBB7984AAED0}"/>
                </a:ext>
              </a:extLst>
            </p:cNvPr>
            <p:cNvSpPr/>
            <p:nvPr/>
          </p:nvSpPr>
          <p:spPr>
            <a:xfrm rot="16200000">
              <a:off x="4104838" y="7688409"/>
              <a:ext cx="217605" cy="21401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rgbClr val="404040"/>
                </a:gs>
                <a:gs pos="19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2" name="Rechteck 101">
              <a:extLst>
                <a:ext uri="{FF2B5EF4-FFF2-40B4-BE49-F238E27FC236}">
                  <a16:creationId xmlns:a16="http://schemas.microsoft.com/office/drawing/2014/main" xmlns="" id="{5BB73D58-15EB-F043-AA23-22A0157592FA}"/>
                </a:ext>
              </a:extLst>
            </p:cNvPr>
            <p:cNvSpPr/>
            <p:nvPr/>
          </p:nvSpPr>
          <p:spPr>
            <a:xfrm rot="16200000">
              <a:off x="4105506" y="7718830"/>
              <a:ext cx="217605" cy="309983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83000">
                  <a:srgbClr val="404040"/>
                </a:gs>
                <a:gs pos="1900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3" name="Rechteck 102">
              <a:extLst>
                <a:ext uri="{FF2B5EF4-FFF2-40B4-BE49-F238E27FC236}">
                  <a16:creationId xmlns:a16="http://schemas.microsoft.com/office/drawing/2014/main" xmlns="" id="{C6465B9E-D6E7-6F4E-AC5F-6D49DA7B87B6}"/>
                </a:ext>
              </a:extLst>
            </p:cNvPr>
            <p:cNvSpPr/>
            <p:nvPr/>
          </p:nvSpPr>
          <p:spPr>
            <a:xfrm rot="5400000" flipH="1" flipV="1">
              <a:off x="4543193" y="7500354"/>
              <a:ext cx="58981" cy="108531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4000">
                  <a:schemeClr val="tx1">
                    <a:lumMod val="65000"/>
                    <a:lumOff val="35000"/>
                  </a:schemeClr>
                </a:gs>
                <a:gs pos="68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xmlns="" id="{A37BEA29-ACDC-D549-8709-65361CE55CE7}"/>
                </a:ext>
              </a:extLst>
            </p:cNvPr>
            <p:cNvSpPr/>
            <p:nvPr/>
          </p:nvSpPr>
          <p:spPr>
            <a:xfrm rot="16200000">
              <a:off x="4367875" y="7991844"/>
              <a:ext cx="20229" cy="102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5" name="Rechteck 104">
              <a:extLst>
                <a:ext uri="{FF2B5EF4-FFF2-40B4-BE49-F238E27FC236}">
                  <a16:creationId xmlns:a16="http://schemas.microsoft.com/office/drawing/2014/main" xmlns="" id="{A18E9A49-6F47-014A-990E-1199796227D8}"/>
                </a:ext>
              </a:extLst>
            </p:cNvPr>
            <p:cNvSpPr/>
            <p:nvPr/>
          </p:nvSpPr>
          <p:spPr>
            <a:xfrm rot="16200000">
              <a:off x="4485845" y="7992067"/>
              <a:ext cx="20229" cy="102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xmlns="" id="{C5983682-75E8-E84B-B464-2A33168BC748}"/>
                </a:ext>
              </a:extLst>
            </p:cNvPr>
            <p:cNvSpPr/>
            <p:nvPr/>
          </p:nvSpPr>
          <p:spPr>
            <a:xfrm>
              <a:off x="4184218" y="7982623"/>
              <a:ext cx="83308" cy="30896"/>
            </a:xfrm>
            <a:prstGeom prst="rect">
              <a:avLst/>
            </a:prstGeom>
            <a:solidFill>
              <a:srgbClr val="92D05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7" name="Rechteck 106">
              <a:extLst>
                <a:ext uri="{FF2B5EF4-FFF2-40B4-BE49-F238E27FC236}">
                  <a16:creationId xmlns:a16="http://schemas.microsoft.com/office/drawing/2014/main" xmlns="" id="{8463D4B4-3176-6D44-81DC-4ED83322B002}"/>
                </a:ext>
              </a:extLst>
            </p:cNvPr>
            <p:cNvSpPr/>
            <p:nvPr/>
          </p:nvSpPr>
          <p:spPr>
            <a:xfrm rot="16200000">
              <a:off x="4217193" y="7954375"/>
              <a:ext cx="14982" cy="10245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8" name="Dreieck 107">
              <a:extLst>
                <a:ext uri="{FF2B5EF4-FFF2-40B4-BE49-F238E27FC236}">
                  <a16:creationId xmlns:a16="http://schemas.microsoft.com/office/drawing/2014/main" xmlns="" id="{F3CFA5BC-F5AA-0042-8924-BB9735F6B638}"/>
                </a:ext>
              </a:extLst>
            </p:cNvPr>
            <p:cNvSpPr/>
            <p:nvPr/>
          </p:nvSpPr>
          <p:spPr>
            <a:xfrm rot="16200000" flipV="1">
              <a:off x="4354917" y="7131895"/>
              <a:ext cx="82165" cy="437747"/>
            </a:xfrm>
            <a:prstGeom prst="triangle">
              <a:avLst/>
            </a:prstGeom>
            <a:solidFill>
              <a:srgbClr val="92D05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9" name="Rechteck 108">
              <a:extLst>
                <a:ext uri="{FF2B5EF4-FFF2-40B4-BE49-F238E27FC236}">
                  <a16:creationId xmlns:a16="http://schemas.microsoft.com/office/drawing/2014/main" xmlns="" id="{BBFF974D-408D-6244-8DF1-68AC3462EAA9}"/>
                </a:ext>
              </a:extLst>
            </p:cNvPr>
            <p:cNvSpPr/>
            <p:nvPr/>
          </p:nvSpPr>
          <p:spPr>
            <a:xfrm rot="18900000">
              <a:off x="4205441" y="7136144"/>
              <a:ext cx="59165" cy="3973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xmlns="" id="{210402FE-E8DD-B846-9200-A2EC9860310D}"/>
                </a:ext>
              </a:extLst>
            </p:cNvPr>
            <p:cNvGrpSpPr/>
            <p:nvPr/>
          </p:nvGrpSpPr>
          <p:grpSpPr>
            <a:xfrm rot="16200000">
              <a:off x="4541763" y="7213303"/>
              <a:ext cx="310923" cy="295114"/>
              <a:chOff x="8661242" y="2182150"/>
              <a:chExt cx="975127" cy="928355"/>
            </a:xfrm>
            <a:solidFill>
              <a:schemeClr val="bg2">
                <a:lumMod val="75000"/>
              </a:schemeClr>
            </a:solidFill>
          </p:grpSpPr>
          <p:sp>
            <p:nvSpPr>
              <p:cNvPr id="168" name="Rechteck 167">
                <a:extLst>
                  <a:ext uri="{FF2B5EF4-FFF2-40B4-BE49-F238E27FC236}">
                    <a16:creationId xmlns:a16="http://schemas.microsoft.com/office/drawing/2014/main" xmlns="" id="{FB4F3F2C-BE10-224D-B1A0-F8D7B63485DD}"/>
                  </a:ext>
                </a:extLst>
              </p:cNvPr>
              <p:cNvSpPr/>
              <p:nvPr/>
            </p:nvSpPr>
            <p:spPr>
              <a:xfrm rot="16200000">
                <a:off x="8797382" y="2186759"/>
                <a:ext cx="682459" cy="673241"/>
              </a:xfrm>
              <a:prstGeom prst="rect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9" name="Rechteck 168">
                <a:extLst>
                  <a:ext uri="{FF2B5EF4-FFF2-40B4-BE49-F238E27FC236}">
                    <a16:creationId xmlns:a16="http://schemas.microsoft.com/office/drawing/2014/main" xmlns="" id="{525CC862-1BE7-1D40-8778-F96F70F9CE5C}"/>
                  </a:ext>
                </a:extLst>
              </p:cNvPr>
              <p:cNvSpPr/>
              <p:nvPr/>
            </p:nvSpPr>
            <p:spPr>
              <a:xfrm rot="16200000">
                <a:off x="8807576" y="2281712"/>
                <a:ext cx="682459" cy="975127"/>
              </a:xfrm>
              <a:prstGeom prst="rect">
                <a:avLst/>
              </a:prstGeom>
              <a:grp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1" name="Rechteck 110">
              <a:extLst>
                <a:ext uri="{FF2B5EF4-FFF2-40B4-BE49-F238E27FC236}">
                  <a16:creationId xmlns:a16="http://schemas.microsoft.com/office/drawing/2014/main" xmlns="" id="{764AC376-09F4-C344-A344-2E8918265206}"/>
                </a:ext>
              </a:extLst>
            </p:cNvPr>
            <p:cNvSpPr/>
            <p:nvPr/>
          </p:nvSpPr>
          <p:spPr>
            <a:xfrm>
              <a:off x="3978874" y="8138649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2" name="Rechteck 111">
              <a:extLst>
                <a:ext uri="{FF2B5EF4-FFF2-40B4-BE49-F238E27FC236}">
                  <a16:creationId xmlns:a16="http://schemas.microsoft.com/office/drawing/2014/main" xmlns="" id="{AC8B5879-1889-A349-BD04-E5894AE5667E}"/>
                </a:ext>
              </a:extLst>
            </p:cNvPr>
            <p:cNvSpPr/>
            <p:nvPr/>
          </p:nvSpPr>
          <p:spPr>
            <a:xfrm>
              <a:off x="4475615" y="8138649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3" name="Rechteck 112">
              <a:extLst>
                <a:ext uri="{FF2B5EF4-FFF2-40B4-BE49-F238E27FC236}">
                  <a16:creationId xmlns:a16="http://schemas.microsoft.com/office/drawing/2014/main" xmlns="" id="{E8C223DC-AB11-5E42-AE10-52607AAA3C38}"/>
                </a:ext>
              </a:extLst>
            </p:cNvPr>
            <p:cNvSpPr/>
            <p:nvPr/>
          </p:nvSpPr>
          <p:spPr>
            <a:xfrm>
              <a:off x="4470218" y="8632177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xmlns="" id="{29EE300F-D41C-FE46-8275-90EA94EC6E8B}"/>
                </a:ext>
              </a:extLst>
            </p:cNvPr>
            <p:cNvSpPr/>
            <p:nvPr/>
          </p:nvSpPr>
          <p:spPr>
            <a:xfrm>
              <a:off x="3974598" y="8632177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Rechteck 114">
              <a:extLst>
                <a:ext uri="{FF2B5EF4-FFF2-40B4-BE49-F238E27FC236}">
                  <a16:creationId xmlns:a16="http://schemas.microsoft.com/office/drawing/2014/main" xmlns="" id="{12F00CDC-44C2-F94E-A9AB-284988A4DC33}"/>
                </a:ext>
              </a:extLst>
            </p:cNvPr>
            <p:cNvSpPr/>
            <p:nvPr/>
          </p:nvSpPr>
          <p:spPr>
            <a:xfrm>
              <a:off x="4966959" y="8632177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Rechteck 115">
              <a:extLst>
                <a:ext uri="{FF2B5EF4-FFF2-40B4-BE49-F238E27FC236}">
                  <a16:creationId xmlns:a16="http://schemas.microsoft.com/office/drawing/2014/main" xmlns="" id="{73A74C96-9B1D-7744-8079-CC3037234421}"/>
                </a:ext>
              </a:extLst>
            </p:cNvPr>
            <p:cNvSpPr/>
            <p:nvPr/>
          </p:nvSpPr>
          <p:spPr>
            <a:xfrm>
              <a:off x="5097324" y="8498628"/>
              <a:ext cx="556411" cy="5304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r>
                <a:rPr lang="en-GB" sz="1050" dirty="0">
                  <a:solidFill>
                    <a:prstClr val="white"/>
                  </a:solidFill>
                  <a:latin typeface="Calibri" panose="020F0502020204030204"/>
                </a:rPr>
                <a:t>DMD</a:t>
              </a:r>
            </a:p>
          </p:txBody>
        </p:sp>
        <p:grpSp>
          <p:nvGrpSpPr>
            <p:cNvPr id="117" name="Gruppieren 116">
              <a:extLst>
                <a:ext uri="{FF2B5EF4-FFF2-40B4-BE49-F238E27FC236}">
                  <a16:creationId xmlns:a16="http://schemas.microsoft.com/office/drawing/2014/main" xmlns="" id="{9A8A9A84-B2F7-6344-AEC6-4DF31E9E6516}"/>
                </a:ext>
              </a:extLst>
            </p:cNvPr>
            <p:cNvGrpSpPr/>
            <p:nvPr/>
          </p:nvGrpSpPr>
          <p:grpSpPr>
            <a:xfrm rot="16200000" flipH="1">
              <a:off x="2023156" y="7509556"/>
              <a:ext cx="956272" cy="222878"/>
              <a:chOff x="4108726" y="1533769"/>
              <a:chExt cx="2999092" cy="701117"/>
            </a:xfrm>
          </p:grpSpPr>
          <p:sp>
            <p:nvSpPr>
              <p:cNvPr id="165" name="Dreieck 164">
                <a:extLst>
                  <a:ext uri="{FF2B5EF4-FFF2-40B4-BE49-F238E27FC236}">
                    <a16:creationId xmlns:a16="http://schemas.microsoft.com/office/drawing/2014/main" xmlns="" id="{4F0423D2-DCD6-044C-AB81-15670FAB447C}"/>
                  </a:ext>
                </a:extLst>
              </p:cNvPr>
              <p:cNvSpPr/>
              <p:nvPr/>
            </p:nvSpPr>
            <p:spPr>
              <a:xfrm>
                <a:off x="4601679" y="1670310"/>
                <a:ext cx="375806" cy="178877"/>
              </a:xfrm>
              <a:prstGeom prst="triangle">
                <a:avLst/>
              </a:prstGeom>
              <a:solidFill>
                <a:schemeClr val="accent1"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xmlns="" id="{66A6D893-DC54-A948-91FF-5535CA2BA17C}"/>
                  </a:ext>
                </a:extLst>
              </p:cNvPr>
              <p:cNvSpPr/>
              <p:nvPr/>
            </p:nvSpPr>
            <p:spPr>
              <a:xfrm>
                <a:off x="5667818" y="1533769"/>
                <a:ext cx="1440000" cy="701117"/>
              </a:xfrm>
              <a:prstGeom prst="rect">
                <a:avLst/>
              </a:prstGeom>
              <a:solidFill>
                <a:schemeClr val="dk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7" name="Rechteck 166">
                <a:extLst>
                  <a:ext uri="{FF2B5EF4-FFF2-40B4-BE49-F238E27FC236}">
                    <a16:creationId xmlns:a16="http://schemas.microsoft.com/office/drawing/2014/main" xmlns="" id="{8C68744B-98BA-DF45-955D-9715DDB0FBBD}"/>
                  </a:ext>
                </a:extLst>
              </p:cNvPr>
              <p:cNvSpPr/>
              <p:nvPr/>
            </p:nvSpPr>
            <p:spPr>
              <a:xfrm>
                <a:off x="4108726" y="1717500"/>
                <a:ext cx="1557089" cy="45719"/>
              </a:xfrm>
              <a:prstGeom prst="rect">
                <a:avLst/>
              </a:prstGeom>
              <a:solidFill>
                <a:schemeClr val="dk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8" name="Rechteck 117">
              <a:extLst>
                <a:ext uri="{FF2B5EF4-FFF2-40B4-BE49-F238E27FC236}">
                  <a16:creationId xmlns:a16="http://schemas.microsoft.com/office/drawing/2014/main" xmlns="" id="{AAFDE073-7EC4-1A45-B04C-9D853E2EEAE9}"/>
                </a:ext>
              </a:extLst>
            </p:cNvPr>
            <p:cNvSpPr/>
            <p:nvPr/>
          </p:nvSpPr>
          <p:spPr>
            <a:xfrm>
              <a:off x="4966536" y="7142859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xmlns="" id="{08BA8CA6-3BEF-C045-9C01-D99ACEE4010D}"/>
                </a:ext>
              </a:extLst>
            </p:cNvPr>
            <p:cNvSpPr/>
            <p:nvPr/>
          </p:nvSpPr>
          <p:spPr>
            <a:xfrm>
              <a:off x="4966536" y="7640816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Rechteck 119">
              <a:extLst>
                <a:ext uri="{FF2B5EF4-FFF2-40B4-BE49-F238E27FC236}">
                  <a16:creationId xmlns:a16="http://schemas.microsoft.com/office/drawing/2014/main" xmlns="" id="{9994A5FC-C299-C544-9E47-F9FF4F6ADE45}"/>
                </a:ext>
              </a:extLst>
            </p:cNvPr>
            <p:cNvSpPr/>
            <p:nvPr/>
          </p:nvSpPr>
          <p:spPr>
            <a:xfrm>
              <a:off x="4966197" y="8135218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3" name="Rechteck 122">
              <a:extLst>
                <a:ext uri="{FF2B5EF4-FFF2-40B4-BE49-F238E27FC236}">
                  <a16:creationId xmlns:a16="http://schemas.microsoft.com/office/drawing/2014/main" xmlns="" id="{48F96750-3DF1-E644-9D5E-D209A3591267}"/>
                </a:ext>
              </a:extLst>
            </p:cNvPr>
            <p:cNvSpPr/>
            <p:nvPr/>
          </p:nvSpPr>
          <p:spPr>
            <a:xfrm>
              <a:off x="1996957" y="8138321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xmlns="" id="{D90F18AC-3D7B-B440-BD6E-1A9779EC0B7F}"/>
                </a:ext>
              </a:extLst>
            </p:cNvPr>
            <p:cNvSpPr/>
            <p:nvPr/>
          </p:nvSpPr>
          <p:spPr>
            <a:xfrm>
              <a:off x="2493359" y="8138321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5" name="Rechteck 124">
              <a:extLst>
                <a:ext uri="{FF2B5EF4-FFF2-40B4-BE49-F238E27FC236}">
                  <a16:creationId xmlns:a16="http://schemas.microsoft.com/office/drawing/2014/main" xmlns="" id="{4A2DA3B5-8C10-AC43-8450-1BC462CD1475}"/>
                </a:ext>
              </a:extLst>
            </p:cNvPr>
            <p:cNvSpPr/>
            <p:nvPr/>
          </p:nvSpPr>
          <p:spPr>
            <a:xfrm>
              <a:off x="2489966" y="8631522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xmlns="" id="{092506FA-F9FC-DD4E-B0B6-07BD152F97C6}"/>
                </a:ext>
              </a:extLst>
            </p:cNvPr>
            <p:cNvGrpSpPr/>
            <p:nvPr/>
          </p:nvGrpSpPr>
          <p:grpSpPr>
            <a:xfrm flipV="1">
              <a:off x="4068184" y="8157328"/>
              <a:ext cx="1088531" cy="776222"/>
              <a:chOff x="4165348" y="8766023"/>
              <a:chExt cx="1088531" cy="776222"/>
            </a:xfrm>
          </p:grpSpPr>
          <p:cxnSp>
            <p:nvCxnSpPr>
              <p:cNvPr id="121" name="Gerade Verbindung 120">
                <a:extLst>
                  <a:ext uri="{FF2B5EF4-FFF2-40B4-BE49-F238E27FC236}">
                    <a16:creationId xmlns:a16="http://schemas.microsoft.com/office/drawing/2014/main" xmlns="" id="{22AB2D8F-811B-0444-A3BE-A2FD961169BC}"/>
                  </a:ext>
                </a:extLst>
              </p:cNvPr>
              <p:cNvCxnSpPr/>
              <p:nvPr/>
            </p:nvCxnSpPr>
            <p:spPr>
              <a:xfrm>
                <a:off x="5195840" y="8766023"/>
                <a:ext cx="0" cy="18459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hteck 121">
                <a:extLst>
                  <a:ext uri="{FF2B5EF4-FFF2-40B4-BE49-F238E27FC236}">
                    <a16:creationId xmlns:a16="http://schemas.microsoft.com/office/drawing/2014/main" xmlns="" id="{B705BE2C-0D35-7448-9F2E-689B6645354A}"/>
                  </a:ext>
                </a:extLst>
              </p:cNvPr>
              <p:cNvSpPr/>
              <p:nvPr/>
            </p:nvSpPr>
            <p:spPr>
              <a:xfrm rot="3600000">
                <a:off x="4683588" y="8592232"/>
                <a:ext cx="62244" cy="10783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" name="Akkord 144">
                <a:extLst>
                  <a:ext uri="{FF2B5EF4-FFF2-40B4-BE49-F238E27FC236}">
                    <a16:creationId xmlns:a16="http://schemas.microsoft.com/office/drawing/2014/main" xmlns="" id="{B9F083FC-078C-D347-8DD5-BEF1029D3A31}"/>
                  </a:ext>
                </a:extLst>
              </p:cNvPr>
              <p:cNvSpPr/>
              <p:nvPr/>
            </p:nvSpPr>
            <p:spPr>
              <a:xfrm rot="8713770">
                <a:off x="4198822" y="9280956"/>
                <a:ext cx="85707" cy="219255"/>
              </a:xfrm>
              <a:prstGeom prst="chord">
                <a:avLst>
                  <a:gd name="adj1" fmla="val 5334710"/>
                  <a:gd name="adj2" fmla="val 1643001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Trapez 22">
                <a:extLst>
                  <a:ext uri="{FF2B5EF4-FFF2-40B4-BE49-F238E27FC236}">
                    <a16:creationId xmlns:a16="http://schemas.microsoft.com/office/drawing/2014/main" xmlns="" id="{BCCF1543-53EB-C343-A3AE-7327DD51DE4C}"/>
                  </a:ext>
                </a:extLst>
              </p:cNvPr>
              <p:cNvSpPr/>
              <p:nvPr/>
            </p:nvSpPr>
            <p:spPr>
              <a:xfrm rot="13251330" flipH="1" flipV="1">
                <a:off x="4165348" y="9372488"/>
                <a:ext cx="100914" cy="169757"/>
              </a:xfrm>
              <a:custGeom>
                <a:avLst/>
                <a:gdLst>
                  <a:gd name="connsiteX0" fmla="*/ 0 w 582627"/>
                  <a:gd name="connsiteY0" fmla="*/ 1581019 h 1581019"/>
                  <a:gd name="connsiteX1" fmla="*/ 145657 w 582627"/>
                  <a:gd name="connsiteY1" fmla="*/ 0 h 1581019"/>
                  <a:gd name="connsiteX2" fmla="*/ 436970 w 582627"/>
                  <a:gd name="connsiteY2" fmla="*/ 0 h 1581019"/>
                  <a:gd name="connsiteX3" fmla="*/ 582627 w 582627"/>
                  <a:gd name="connsiteY3" fmla="*/ 1581019 h 1581019"/>
                  <a:gd name="connsiteX4" fmla="*/ 0 w 582627"/>
                  <a:gd name="connsiteY4" fmla="*/ 1581019 h 1581019"/>
                  <a:gd name="connsiteX0" fmla="*/ 0 w 582627"/>
                  <a:gd name="connsiteY0" fmla="*/ 1581019 h 1581019"/>
                  <a:gd name="connsiteX1" fmla="*/ 145657 w 582627"/>
                  <a:gd name="connsiteY1" fmla="*/ 0 h 1581019"/>
                  <a:gd name="connsiteX2" fmla="*/ 453154 w 582627"/>
                  <a:gd name="connsiteY2" fmla="*/ 331774 h 1581019"/>
                  <a:gd name="connsiteX3" fmla="*/ 582627 w 582627"/>
                  <a:gd name="connsiteY3" fmla="*/ 1581019 h 1581019"/>
                  <a:gd name="connsiteX4" fmla="*/ 0 w 582627"/>
                  <a:gd name="connsiteY4" fmla="*/ 1581019 h 1581019"/>
                  <a:gd name="connsiteX0" fmla="*/ 0 w 582627"/>
                  <a:gd name="connsiteY0" fmla="*/ 1516282 h 1516282"/>
                  <a:gd name="connsiteX1" fmla="*/ 202301 w 582627"/>
                  <a:gd name="connsiteY1" fmla="*/ 0 h 1516282"/>
                  <a:gd name="connsiteX2" fmla="*/ 453154 w 582627"/>
                  <a:gd name="connsiteY2" fmla="*/ 267037 h 1516282"/>
                  <a:gd name="connsiteX3" fmla="*/ 582627 w 582627"/>
                  <a:gd name="connsiteY3" fmla="*/ 1516282 h 1516282"/>
                  <a:gd name="connsiteX4" fmla="*/ 0 w 582627"/>
                  <a:gd name="connsiteY4" fmla="*/ 1516282 h 1516282"/>
                  <a:gd name="connsiteX0" fmla="*/ 40463 w 380326"/>
                  <a:gd name="connsiteY0" fmla="*/ 2074636 h 2074636"/>
                  <a:gd name="connsiteX1" fmla="*/ 0 w 380326"/>
                  <a:gd name="connsiteY1" fmla="*/ 0 h 2074636"/>
                  <a:gd name="connsiteX2" fmla="*/ 250853 w 380326"/>
                  <a:gd name="connsiteY2" fmla="*/ 267037 h 2074636"/>
                  <a:gd name="connsiteX3" fmla="*/ 380326 w 380326"/>
                  <a:gd name="connsiteY3" fmla="*/ 1516282 h 2074636"/>
                  <a:gd name="connsiteX4" fmla="*/ 40463 w 380326"/>
                  <a:gd name="connsiteY4" fmla="*/ 2074636 h 2074636"/>
                  <a:gd name="connsiteX0" fmla="*/ 40463 w 250853"/>
                  <a:gd name="connsiteY0" fmla="*/ 2074636 h 2082725"/>
                  <a:gd name="connsiteX1" fmla="*/ 0 w 250853"/>
                  <a:gd name="connsiteY1" fmla="*/ 0 h 2082725"/>
                  <a:gd name="connsiteX2" fmla="*/ 250853 w 250853"/>
                  <a:gd name="connsiteY2" fmla="*/ 267037 h 2082725"/>
                  <a:gd name="connsiteX3" fmla="*/ 64737 w 250853"/>
                  <a:gd name="connsiteY3" fmla="*/ 2082725 h 2082725"/>
                  <a:gd name="connsiteX4" fmla="*/ 40463 w 250853"/>
                  <a:gd name="connsiteY4" fmla="*/ 2074636 h 208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853" h="2082725">
                    <a:moveTo>
                      <a:pt x="40463" y="2074636"/>
                    </a:moveTo>
                    <a:lnTo>
                      <a:pt x="0" y="0"/>
                    </a:lnTo>
                    <a:lnTo>
                      <a:pt x="250853" y="267037"/>
                    </a:lnTo>
                    <a:lnTo>
                      <a:pt x="64737" y="2082725"/>
                    </a:lnTo>
                    <a:lnTo>
                      <a:pt x="40463" y="2074636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35" name="Gruppieren 134">
              <a:extLst>
                <a:ext uri="{FF2B5EF4-FFF2-40B4-BE49-F238E27FC236}">
                  <a16:creationId xmlns:a16="http://schemas.microsoft.com/office/drawing/2014/main" xmlns="" id="{EEE17937-A756-5F4A-96E8-41B7B25F7E09}"/>
                </a:ext>
              </a:extLst>
            </p:cNvPr>
            <p:cNvGrpSpPr/>
            <p:nvPr/>
          </p:nvGrpSpPr>
          <p:grpSpPr>
            <a:xfrm>
              <a:off x="4695317" y="8757720"/>
              <a:ext cx="492806" cy="182090"/>
              <a:chOff x="7033248" y="4636270"/>
              <a:chExt cx="872010" cy="322205"/>
            </a:xfrm>
          </p:grpSpPr>
          <p:cxnSp>
            <p:nvCxnSpPr>
              <p:cNvPr id="162" name="Gerade Verbindung 161">
                <a:extLst>
                  <a:ext uri="{FF2B5EF4-FFF2-40B4-BE49-F238E27FC236}">
                    <a16:creationId xmlns:a16="http://schemas.microsoft.com/office/drawing/2014/main" xmlns="" id="{C801F80D-3460-9C4A-B694-A0E29CCD3D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3248" y="4636270"/>
                <a:ext cx="872010" cy="157762"/>
              </a:xfrm>
              <a:prstGeom prst="line">
                <a:avLst/>
              </a:prstGeom>
              <a:ln w="57150">
                <a:solidFill>
                  <a:schemeClr val="accent1">
                    <a:alpha val="4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162">
                <a:extLst>
                  <a:ext uri="{FF2B5EF4-FFF2-40B4-BE49-F238E27FC236}">
                    <a16:creationId xmlns:a16="http://schemas.microsoft.com/office/drawing/2014/main" xmlns="" id="{81B53EAF-124A-AC44-99F2-0F5F0261C569}"/>
                  </a:ext>
                </a:extLst>
              </p:cNvPr>
              <p:cNvCxnSpPr>
                <a:cxnSpLocks/>
                <a:stCxn id="122" idx="0"/>
              </p:cNvCxnSpPr>
              <p:nvPr/>
            </p:nvCxnSpPr>
            <p:spPr>
              <a:xfrm flipH="1">
                <a:off x="7050674" y="4777887"/>
                <a:ext cx="671190" cy="39208"/>
              </a:xfrm>
              <a:prstGeom prst="line">
                <a:avLst/>
              </a:prstGeom>
              <a:ln w="57150">
                <a:solidFill>
                  <a:schemeClr val="accent1">
                    <a:alpha val="4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163">
                <a:extLst>
                  <a:ext uri="{FF2B5EF4-FFF2-40B4-BE49-F238E27FC236}">
                    <a16:creationId xmlns:a16="http://schemas.microsoft.com/office/drawing/2014/main" xmlns="" id="{23D439D9-EA17-4E45-9DFE-A59C5145FA30}"/>
                  </a:ext>
                </a:extLst>
              </p:cNvPr>
              <p:cNvCxnSpPr>
                <a:cxnSpLocks/>
                <a:stCxn id="122" idx="0"/>
              </p:cNvCxnSpPr>
              <p:nvPr/>
            </p:nvCxnSpPr>
            <p:spPr>
              <a:xfrm flipH="1">
                <a:off x="7066383" y="4777887"/>
                <a:ext cx="655481" cy="180588"/>
              </a:xfrm>
              <a:prstGeom prst="line">
                <a:avLst/>
              </a:prstGeom>
              <a:ln w="57150">
                <a:solidFill>
                  <a:schemeClr val="accent1">
                    <a:alpha val="4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6" name="Gerade Verbindung 135">
              <a:extLst>
                <a:ext uri="{FF2B5EF4-FFF2-40B4-BE49-F238E27FC236}">
                  <a16:creationId xmlns:a16="http://schemas.microsoft.com/office/drawing/2014/main" xmlns="" id="{AC4007B4-1EA2-D64D-AFE2-D5EA575037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5045" y="8845456"/>
              <a:ext cx="508837" cy="9160"/>
            </a:xfrm>
            <a:prstGeom prst="line">
              <a:avLst/>
            </a:prstGeom>
            <a:ln w="57150">
              <a:solidFill>
                <a:schemeClr val="accent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136">
              <a:extLst>
                <a:ext uri="{FF2B5EF4-FFF2-40B4-BE49-F238E27FC236}">
                  <a16:creationId xmlns:a16="http://schemas.microsoft.com/office/drawing/2014/main" xmlns="" id="{D38DD848-4891-6847-90E5-DF050F5EE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3963" y="8764468"/>
              <a:ext cx="923701" cy="16628"/>
            </a:xfrm>
            <a:prstGeom prst="line">
              <a:avLst/>
            </a:prstGeom>
            <a:ln w="57150">
              <a:solidFill>
                <a:schemeClr val="accent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 Verbindung 137">
              <a:extLst>
                <a:ext uri="{FF2B5EF4-FFF2-40B4-BE49-F238E27FC236}">
                  <a16:creationId xmlns:a16="http://schemas.microsoft.com/office/drawing/2014/main" xmlns="" id="{754CDCFA-349E-3049-83C5-6543D61B33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62921" y="8920094"/>
              <a:ext cx="923701" cy="16628"/>
            </a:xfrm>
            <a:prstGeom prst="line">
              <a:avLst/>
            </a:prstGeom>
            <a:ln w="57150">
              <a:solidFill>
                <a:schemeClr val="accent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uppieren 138">
              <a:extLst>
                <a:ext uri="{FF2B5EF4-FFF2-40B4-BE49-F238E27FC236}">
                  <a16:creationId xmlns:a16="http://schemas.microsoft.com/office/drawing/2014/main" xmlns="" id="{3069D998-EB45-9241-8729-1541E1CF62A7}"/>
                </a:ext>
              </a:extLst>
            </p:cNvPr>
            <p:cNvGrpSpPr/>
            <p:nvPr/>
          </p:nvGrpSpPr>
          <p:grpSpPr>
            <a:xfrm rot="16200000">
              <a:off x="4547049" y="8802226"/>
              <a:ext cx="338264" cy="131925"/>
              <a:chOff x="5215455" y="4233281"/>
              <a:chExt cx="454192" cy="177137"/>
            </a:xfrm>
          </p:grpSpPr>
          <p:sp>
            <p:nvSpPr>
              <p:cNvPr id="160" name="Akkord 144">
                <a:extLst>
                  <a:ext uri="{FF2B5EF4-FFF2-40B4-BE49-F238E27FC236}">
                    <a16:creationId xmlns:a16="http://schemas.microsoft.com/office/drawing/2014/main" xmlns="" id="{262044DA-EF80-2C4D-AEFC-F2DE73AFD1DD}"/>
                  </a:ext>
                </a:extLst>
              </p:cNvPr>
              <p:cNvSpPr/>
              <p:nvPr/>
            </p:nvSpPr>
            <p:spPr>
              <a:xfrm rot="5400000">
                <a:off x="5353983" y="4095275"/>
                <a:ext cx="177137" cy="453150"/>
              </a:xfrm>
              <a:prstGeom prst="chord">
                <a:avLst>
                  <a:gd name="adj1" fmla="val 5334710"/>
                  <a:gd name="adj2" fmla="val 1643001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Rechteck 160">
                <a:extLst>
                  <a:ext uri="{FF2B5EF4-FFF2-40B4-BE49-F238E27FC236}">
                    <a16:creationId xmlns:a16="http://schemas.microsoft.com/office/drawing/2014/main" xmlns="" id="{FB28319A-B39F-1E4B-873D-523AE78890A5}"/>
                  </a:ext>
                </a:extLst>
              </p:cNvPr>
              <p:cNvSpPr/>
              <p:nvPr/>
            </p:nvSpPr>
            <p:spPr>
              <a:xfrm>
                <a:off x="5215455" y="4319548"/>
                <a:ext cx="454192" cy="524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0" name="Gruppieren 139">
              <a:extLst>
                <a:ext uri="{FF2B5EF4-FFF2-40B4-BE49-F238E27FC236}">
                  <a16:creationId xmlns:a16="http://schemas.microsoft.com/office/drawing/2014/main" xmlns="" id="{D6285B28-BB11-1A4C-BC96-390A681A500D}"/>
                </a:ext>
              </a:extLst>
            </p:cNvPr>
            <p:cNvGrpSpPr/>
            <p:nvPr/>
          </p:nvGrpSpPr>
          <p:grpSpPr>
            <a:xfrm rot="5400000">
              <a:off x="3572033" y="8781641"/>
              <a:ext cx="338264" cy="131925"/>
              <a:chOff x="5215455" y="4233281"/>
              <a:chExt cx="454192" cy="177137"/>
            </a:xfrm>
          </p:grpSpPr>
          <p:sp>
            <p:nvSpPr>
              <p:cNvPr id="158" name="Akkord 144">
                <a:extLst>
                  <a:ext uri="{FF2B5EF4-FFF2-40B4-BE49-F238E27FC236}">
                    <a16:creationId xmlns:a16="http://schemas.microsoft.com/office/drawing/2014/main" xmlns="" id="{C5E3C3AB-1DBA-3F45-8FD8-A625EC5BE11D}"/>
                  </a:ext>
                </a:extLst>
              </p:cNvPr>
              <p:cNvSpPr/>
              <p:nvPr/>
            </p:nvSpPr>
            <p:spPr>
              <a:xfrm rot="5400000">
                <a:off x="5353983" y="4095275"/>
                <a:ext cx="177137" cy="453150"/>
              </a:xfrm>
              <a:prstGeom prst="chord">
                <a:avLst>
                  <a:gd name="adj1" fmla="val 5334710"/>
                  <a:gd name="adj2" fmla="val 1643001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" name="Rechteck 158">
                <a:extLst>
                  <a:ext uri="{FF2B5EF4-FFF2-40B4-BE49-F238E27FC236}">
                    <a16:creationId xmlns:a16="http://schemas.microsoft.com/office/drawing/2014/main" xmlns="" id="{01BD069A-0802-7B4D-8C28-45D58D23BCF2}"/>
                  </a:ext>
                </a:extLst>
              </p:cNvPr>
              <p:cNvSpPr/>
              <p:nvPr/>
            </p:nvSpPr>
            <p:spPr>
              <a:xfrm>
                <a:off x="5215455" y="4319548"/>
                <a:ext cx="454192" cy="524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1" name="Gruppieren 140">
              <a:extLst>
                <a:ext uri="{FF2B5EF4-FFF2-40B4-BE49-F238E27FC236}">
                  <a16:creationId xmlns:a16="http://schemas.microsoft.com/office/drawing/2014/main" xmlns="" id="{88D69F52-31A7-2941-BE2C-16E99B9A1FDD}"/>
                </a:ext>
              </a:extLst>
            </p:cNvPr>
            <p:cNvGrpSpPr/>
            <p:nvPr/>
          </p:nvGrpSpPr>
          <p:grpSpPr>
            <a:xfrm rot="10800000">
              <a:off x="3214042" y="8757725"/>
              <a:ext cx="510023" cy="178996"/>
              <a:chOff x="7002783" y="4712469"/>
              <a:chExt cx="902475" cy="316730"/>
            </a:xfrm>
          </p:grpSpPr>
          <p:cxnSp>
            <p:nvCxnSpPr>
              <p:cNvPr id="156" name="Gerade Verbindung 155">
                <a:extLst>
                  <a:ext uri="{FF2B5EF4-FFF2-40B4-BE49-F238E27FC236}">
                    <a16:creationId xmlns:a16="http://schemas.microsoft.com/office/drawing/2014/main" xmlns="" id="{B7847B84-EBFE-004C-85CE-E8B37BC133A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033250" y="4712469"/>
                <a:ext cx="872008" cy="81563"/>
              </a:xfrm>
              <a:prstGeom prst="line">
                <a:avLst/>
              </a:prstGeom>
              <a:ln w="57150">
                <a:solidFill>
                  <a:schemeClr val="accent1">
                    <a:alpha val="4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Gerade Verbindung 156">
                <a:extLst>
                  <a:ext uri="{FF2B5EF4-FFF2-40B4-BE49-F238E27FC236}">
                    <a16:creationId xmlns:a16="http://schemas.microsoft.com/office/drawing/2014/main" xmlns="" id="{C29E5526-F5F6-244C-B317-08C8CA64B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002783" y="4820456"/>
                <a:ext cx="891011" cy="208743"/>
              </a:xfrm>
              <a:prstGeom prst="line">
                <a:avLst/>
              </a:prstGeom>
              <a:ln w="57150">
                <a:solidFill>
                  <a:schemeClr val="accent1">
                    <a:alpha val="4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uppieren 141">
              <a:extLst>
                <a:ext uri="{FF2B5EF4-FFF2-40B4-BE49-F238E27FC236}">
                  <a16:creationId xmlns:a16="http://schemas.microsoft.com/office/drawing/2014/main" xmlns="" id="{7D31A973-9846-3749-8E3F-2F19BAA849DB}"/>
                </a:ext>
              </a:extLst>
            </p:cNvPr>
            <p:cNvGrpSpPr/>
            <p:nvPr/>
          </p:nvGrpSpPr>
          <p:grpSpPr>
            <a:xfrm rot="5400000">
              <a:off x="2711166" y="8313963"/>
              <a:ext cx="1021851" cy="179946"/>
              <a:chOff x="7033248" y="4636270"/>
              <a:chExt cx="872010" cy="389480"/>
            </a:xfrm>
          </p:grpSpPr>
          <p:cxnSp>
            <p:nvCxnSpPr>
              <p:cNvPr id="154" name="Gerade Verbindung 153">
                <a:extLst>
                  <a:ext uri="{FF2B5EF4-FFF2-40B4-BE49-F238E27FC236}">
                    <a16:creationId xmlns:a16="http://schemas.microsoft.com/office/drawing/2014/main" xmlns="" id="{88BCA8BB-87E7-3741-989C-6F1B06A852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3248" y="4636270"/>
                <a:ext cx="872010" cy="157762"/>
              </a:xfrm>
              <a:prstGeom prst="line">
                <a:avLst/>
              </a:prstGeom>
              <a:ln w="57150">
                <a:solidFill>
                  <a:schemeClr val="accent1">
                    <a:alpha val="4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Gerade Verbindung 154">
                <a:extLst>
                  <a:ext uri="{FF2B5EF4-FFF2-40B4-BE49-F238E27FC236}">
                    <a16:creationId xmlns:a16="http://schemas.microsoft.com/office/drawing/2014/main" xmlns="" id="{A85C0375-1981-A844-820A-75D8D1005C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33250" y="4820456"/>
                <a:ext cx="860544" cy="205294"/>
              </a:xfrm>
              <a:prstGeom prst="line">
                <a:avLst/>
              </a:prstGeom>
              <a:ln w="57150">
                <a:solidFill>
                  <a:schemeClr val="accent1">
                    <a:alpha val="4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Gruppieren 142">
              <a:extLst>
                <a:ext uri="{FF2B5EF4-FFF2-40B4-BE49-F238E27FC236}">
                  <a16:creationId xmlns:a16="http://schemas.microsoft.com/office/drawing/2014/main" xmlns="" id="{BC16A850-D436-1E4C-A89A-E301DA24D523}"/>
                </a:ext>
              </a:extLst>
            </p:cNvPr>
            <p:cNvGrpSpPr/>
            <p:nvPr/>
          </p:nvGrpSpPr>
          <p:grpSpPr>
            <a:xfrm>
              <a:off x="3061792" y="7822336"/>
              <a:ext cx="338264" cy="131925"/>
              <a:chOff x="5215455" y="4233281"/>
              <a:chExt cx="454192" cy="177137"/>
            </a:xfrm>
          </p:grpSpPr>
          <p:sp>
            <p:nvSpPr>
              <p:cNvPr id="152" name="Akkord 144">
                <a:extLst>
                  <a:ext uri="{FF2B5EF4-FFF2-40B4-BE49-F238E27FC236}">
                    <a16:creationId xmlns:a16="http://schemas.microsoft.com/office/drawing/2014/main" xmlns="" id="{37BD71A0-3721-D84C-B55B-59486C26AF26}"/>
                  </a:ext>
                </a:extLst>
              </p:cNvPr>
              <p:cNvSpPr/>
              <p:nvPr/>
            </p:nvSpPr>
            <p:spPr>
              <a:xfrm rot="5400000">
                <a:off x="5353983" y="4095275"/>
                <a:ext cx="177137" cy="453150"/>
              </a:xfrm>
              <a:prstGeom prst="chord">
                <a:avLst>
                  <a:gd name="adj1" fmla="val 5334710"/>
                  <a:gd name="adj2" fmla="val 1643001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Rechteck 152">
                <a:extLst>
                  <a:ext uri="{FF2B5EF4-FFF2-40B4-BE49-F238E27FC236}">
                    <a16:creationId xmlns:a16="http://schemas.microsoft.com/office/drawing/2014/main" xmlns="" id="{ACD95CD6-1462-E840-BBC6-6B18D3877F11}"/>
                  </a:ext>
                </a:extLst>
              </p:cNvPr>
              <p:cNvSpPr/>
              <p:nvPr/>
            </p:nvSpPr>
            <p:spPr>
              <a:xfrm>
                <a:off x="5215455" y="4319548"/>
                <a:ext cx="454192" cy="524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4" name="Rechteck 143">
              <a:extLst>
                <a:ext uri="{FF2B5EF4-FFF2-40B4-BE49-F238E27FC236}">
                  <a16:creationId xmlns:a16="http://schemas.microsoft.com/office/drawing/2014/main" xmlns="" id="{AD883AE1-CBCA-DF40-A439-DED931DDBFB7}"/>
                </a:ext>
              </a:extLst>
            </p:cNvPr>
            <p:cNvSpPr/>
            <p:nvPr/>
          </p:nvSpPr>
          <p:spPr>
            <a:xfrm rot="18900000">
              <a:off x="3201342" y="8674895"/>
              <a:ext cx="59165" cy="39734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5" name="Rechteck 144">
              <a:extLst>
                <a:ext uri="{FF2B5EF4-FFF2-40B4-BE49-F238E27FC236}">
                  <a16:creationId xmlns:a16="http://schemas.microsoft.com/office/drawing/2014/main" xmlns="" id="{AA8F0CBA-78A1-D34A-96A6-27DDE11418E8}"/>
                </a:ext>
              </a:extLst>
            </p:cNvPr>
            <p:cNvSpPr/>
            <p:nvPr/>
          </p:nvSpPr>
          <p:spPr>
            <a:xfrm>
              <a:off x="4181917" y="8795364"/>
              <a:ext cx="25838" cy="1042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6" name="Gerade Verbindung 145">
              <a:extLst>
                <a:ext uri="{FF2B5EF4-FFF2-40B4-BE49-F238E27FC236}">
                  <a16:creationId xmlns:a16="http://schemas.microsoft.com/office/drawing/2014/main" xmlns="" id="{F3EAC3D6-FBAD-CC4B-872F-A9225CE214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2397" y="7446423"/>
              <a:ext cx="11903" cy="435294"/>
            </a:xfrm>
            <a:prstGeom prst="line">
              <a:avLst/>
            </a:prstGeom>
            <a:ln w="57150">
              <a:solidFill>
                <a:schemeClr val="accent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146">
              <a:extLst>
                <a:ext uri="{FF2B5EF4-FFF2-40B4-BE49-F238E27FC236}">
                  <a16:creationId xmlns:a16="http://schemas.microsoft.com/office/drawing/2014/main" xmlns="" id="{0A983580-9E65-3F41-9188-83E6F58694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808" y="7283796"/>
              <a:ext cx="15548" cy="554633"/>
            </a:xfrm>
            <a:prstGeom prst="line">
              <a:avLst/>
            </a:prstGeom>
            <a:ln w="57150">
              <a:solidFill>
                <a:schemeClr val="accent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147">
              <a:extLst>
                <a:ext uri="{FF2B5EF4-FFF2-40B4-BE49-F238E27FC236}">
                  <a16:creationId xmlns:a16="http://schemas.microsoft.com/office/drawing/2014/main" xmlns="" id="{433413AF-6A7B-1F4A-92E2-73B289397D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79322" y="7311528"/>
              <a:ext cx="269259" cy="1"/>
            </a:xfrm>
            <a:prstGeom prst="line">
              <a:avLst/>
            </a:prstGeom>
            <a:ln w="57150">
              <a:solidFill>
                <a:schemeClr val="accent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148">
              <a:extLst>
                <a:ext uri="{FF2B5EF4-FFF2-40B4-BE49-F238E27FC236}">
                  <a16:creationId xmlns:a16="http://schemas.microsoft.com/office/drawing/2014/main" xmlns="" id="{415C2132-F2D4-6A42-B5F5-93B46D504D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85057" y="7429499"/>
              <a:ext cx="435612" cy="7174"/>
            </a:xfrm>
            <a:prstGeom prst="line">
              <a:avLst/>
            </a:prstGeom>
            <a:ln w="57150">
              <a:solidFill>
                <a:schemeClr val="accent1">
                  <a:alpha val="4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hteck 149">
              <a:extLst>
                <a:ext uri="{FF2B5EF4-FFF2-40B4-BE49-F238E27FC236}">
                  <a16:creationId xmlns:a16="http://schemas.microsoft.com/office/drawing/2014/main" xmlns="" id="{4B6620C5-A490-DF45-8B5A-A85743F46953}"/>
                </a:ext>
              </a:extLst>
            </p:cNvPr>
            <p:cNvSpPr/>
            <p:nvPr/>
          </p:nvSpPr>
          <p:spPr>
            <a:xfrm>
              <a:off x="1992877" y="8636660"/>
              <a:ext cx="457762" cy="45915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4" name="Freihandform 193">
              <a:extLst>
                <a:ext uri="{FF2B5EF4-FFF2-40B4-BE49-F238E27FC236}">
                  <a16:creationId xmlns:a16="http://schemas.microsoft.com/office/drawing/2014/main" xmlns="" id="{494FDB9F-44AF-194D-AAB7-4E58265F86A9}"/>
                </a:ext>
              </a:extLst>
            </p:cNvPr>
            <p:cNvSpPr/>
            <p:nvPr/>
          </p:nvSpPr>
          <p:spPr>
            <a:xfrm flipV="1">
              <a:off x="3606279" y="7772108"/>
              <a:ext cx="432945" cy="425988"/>
            </a:xfrm>
            <a:custGeom>
              <a:avLst/>
              <a:gdLst>
                <a:gd name="connsiteX0" fmla="*/ 2683823 w 2683823"/>
                <a:gd name="connsiteY0" fmla="*/ 0 h 786897"/>
                <a:gd name="connsiteX1" fmla="*/ 1377537 w 2683823"/>
                <a:gd name="connsiteY1" fmla="*/ 534390 h 786897"/>
                <a:gd name="connsiteX2" fmla="*/ 2470067 w 2683823"/>
                <a:gd name="connsiteY2" fmla="*/ 777834 h 786897"/>
                <a:gd name="connsiteX3" fmla="*/ 1276597 w 2683823"/>
                <a:gd name="connsiteY3" fmla="*/ 237506 h 786897"/>
                <a:gd name="connsiteX4" fmla="*/ 0 w 2683823"/>
                <a:gd name="connsiteY4" fmla="*/ 777834 h 78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823" h="786897">
                  <a:moveTo>
                    <a:pt x="2683823" y="0"/>
                  </a:moveTo>
                  <a:cubicBezTo>
                    <a:pt x="2048493" y="202375"/>
                    <a:pt x="1413163" y="404751"/>
                    <a:pt x="1377537" y="534390"/>
                  </a:cubicBezTo>
                  <a:cubicBezTo>
                    <a:pt x="1341911" y="664029"/>
                    <a:pt x="2486890" y="827315"/>
                    <a:pt x="2470067" y="777834"/>
                  </a:cubicBezTo>
                  <a:cubicBezTo>
                    <a:pt x="2453244" y="728353"/>
                    <a:pt x="1688275" y="237506"/>
                    <a:pt x="1276597" y="237506"/>
                  </a:cubicBezTo>
                  <a:cubicBezTo>
                    <a:pt x="864919" y="237506"/>
                    <a:pt x="432459" y="507670"/>
                    <a:pt x="0" y="7778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5397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E3ECC665-74D6-7D49-B732-9F5BDAE7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Research: </a:t>
            </a:r>
            <a:r>
              <a:rPr lang="de-DE" dirty="0" err="1"/>
              <a:t>Reproducibility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6AB8D808-FBC3-B243-986D-1814259EE979}"/>
              </a:ext>
            </a:extLst>
          </p:cNvPr>
          <p:cNvGrpSpPr/>
          <p:nvPr/>
        </p:nvGrpSpPr>
        <p:grpSpPr>
          <a:xfrm>
            <a:off x="235874" y="809277"/>
            <a:ext cx="5860126" cy="4154607"/>
            <a:chOff x="551158" y="1260426"/>
            <a:chExt cx="10072414" cy="7140959"/>
          </a:xfrm>
        </p:grpSpPr>
        <p:pic>
          <p:nvPicPr>
            <p:cNvPr id="6" name="Inhaltsplatzhalter 4">
              <a:extLst>
                <a:ext uri="{FF2B5EF4-FFF2-40B4-BE49-F238E27FC236}">
                  <a16:creationId xmlns:a16="http://schemas.microsoft.com/office/drawing/2014/main" xmlns="" id="{33B30866-F95C-5C4A-8CF4-358252FE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1435" y="1265703"/>
              <a:ext cx="3862137" cy="6866022"/>
            </a:xfrm>
            <a:prstGeom prst="rect">
              <a:avLst/>
            </a:prstGeom>
          </p:spPr>
        </p:pic>
        <p:pic>
          <p:nvPicPr>
            <p:cNvPr id="7" name="Bild 6">
              <a:extLst>
                <a:ext uri="{FF2B5EF4-FFF2-40B4-BE49-F238E27FC236}">
                  <a16:creationId xmlns:a16="http://schemas.microsoft.com/office/drawing/2014/main" xmlns="" id="{2C685B1E-3C23-3540-A61E-916C9C0B5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356" y="1260426"/>
              <a:ext cx="6064063" cy="3411035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xmlns="" id="{B6CA2D66-B52D-2847-8281-6822DED0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158" y="4739157"/>
              <a:ext cx="6930357" cy="3411035"/>
            </a:xfrm>
            <a:prstGeom prst="rect">
              <a:avLst/>
            </a:prstGeom>
            <a:ln w="76200">
              <a:solidFill>
                <a:schemeClr val="bg1"/>
              </a:solidFill>
            </a:ln>
          </p:spPr>
        </p:pic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5A2D9874-E749-364B-8A38-FAE8C8607438}"/>
                </a:ext>
              </a:extLst>
            </p:cNvPr>
            <p:cNvSpPr/>
            <p:nvPr/>
          </p:nvSpPr>
          <p:spPr>
            <a:xfrm>
              <a:off x="5000425" y="8093608"/>
              <a:ext cx="20024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400" i="1" dirty="0">
                  <a:solidFill>
                    <a:srgbClr val="666666"/>
                  </a:solidFill>
                  <a:latin typeface="Raleway"/>
                </a:rPr>
                <a:t>Illustration: Paul </a:t>
              </a:r>
              <a:r>
                <a:rPr lang="de-DE" sz="1400" i="1" dirty="0" err="1">
                  <a:solidFill>
                    <a:srgbClr val="666666"/>
                  </a:solidFill>
                  <a:latin typeface="Raleway"/>
                </a:rPr>
                <a:t>Blow</a:t>
              </a:r>
              <a:endParaRPr lang="de-DE" sz="1400" i="1" dirty="0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3CEE1563-0197-1F48-BE4C-B2E9F9F9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78" y="815363"/>
            <a:ext cx="33401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pentrons Labworks | Opentrons">
            <a:extLst>
              <a:ext uri="{FF2B5EF4-FFF2-40B4-BE49-F238E27FC236}">
                <a16:creationId xmlns:a16="http://schemas.microsoft.com/office/drawing/2014/main" xmlns="" id="{CC721DB4-CA16-FB46-AFEE-549BFF139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30" y="3435086"/>
            <a:ext cx="4247236" cy="26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feil nach unten 10">
            <a:extLst>
              <a:ext uri="{FF2B5EF4-FFF2-40B4-BE49-F238E27FC236}">
                <a16:creationId xmlns:a16="http://schemas.microsoft.com/office/drawing/2014/main" xmlns="" id="{C78ADACA-6731-004C-856C-FFA5C3F5759E}"/>
              </a:ext>
            </a:extLst>
          </p:cNvPr>
          <p:cNvSpPr/>
          <p:nvPr/>
        </p:nvSpPr>
        <p:spPr>
          <a:xfrm>
            <a:off x="9676939" y="2255400"/>
            <a:ext cx="926275" cy="1508473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9E9134CC-A558-3D45-ADC9-47900932C5F5}"/>
              </a:ext>
            </a:extLst>
          </p:cNvPr>
          <p:cNvSpPr/>
          <p:nvPr/>
        </p:nvSpPr>
        <p:spPr>
          <a:xfrm rot="5400000">
            <a:off x="9637091" y="2772664"/>
            <a:ext cx="1074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i="1" dirty="0" err="1">
                <a:solidFill>
                  <a:sysClr val="windowText" lastClr="000000"/>
                </a:solidFill>
              </a:rPr>
              <a:t>Automize</a:t>
            </a:r>
            <a:endParaRPr lang="de-DE" i="1" dirty="0">
              <a:solidFill>
                <a:sysClr val="windowText" lastClr="000000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xmlns="" id="{5F0374A5-2956-F845-9FD5-9F46FBF3D7DC}"/>
              </a:ext>
            </a:extLst>
          </p:cNvPr>
          <p:cNvGrpSpPr/>
          <p:nvPr/>
        </p:nvGrpSpPr>
        <p:grpSpPr>
          <a:xfrm>
            <a:off x="235874" y="5298181"/>
            <a:ext cx="5594145" cy="1368719"/>
            <a:chOff x="1522433" y="2536740"/>
            <a:chExt cx="12823826" cy="3137603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xmlns="" id="{075587C3-3D23-A64E-B9D5-CA90F767E24A}"/>
                </a:ext>
              </a:extLst>
            </p:cNvPr>
            <p:cNvSpPr/>
            <p:nvPr/>
          </p:nvSpPr>
          <p:spPr>
            <a:xfrm>
              <a:off x="1522433" y="3109683"/>
              <a:ext cx="2120336" cy="250834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2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625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xmlns="" id="{2E25E127-4462-7F4A-8A2F-58107FF48A61}"/>
                </a:ext>
              </a:extLst>
            </p:cNvPr>
            <p:cNvSpPr/>
            <p:nvPr/>
          </p:nvSpPr>
          <p:spPr>
            <a:xfrm>
              <a:off x="12225923" y="3109683"/>
              <a:ext cx="2120336" cy="250834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2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625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xmlns="" id="{94E2A7F1-CB1C-B34A-839B-D4C9D9827F2B}"/>
                </a:ext>
              </a:extLst>
            </p:cNvPr>
            <p:cNvSpPr/>
            <p:nvPr/>
          </p:nvSpPr>
          <p:spPr>
            <a:xfrm>
              <a:off x="10059037" y="3109683"/>
              <a:ext cx="2120336" cy="250834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2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625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xmlns="" id="{14F4C6B8-9447-A340-92B0-4E3A651E7B26}"/>
                </a:ext>
              </a:extLst>
            </p:cNvPr>
            <p:cNvSpPr/>
            <p:nvPr/>
          </p:nvSpPr>
          <p:spPr>
            <a:xfrm>
              <a:off x="7892153" y="3109683"/>
              <a:ext cx="2120336" cy="250834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2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625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78F95D34-EAED-764E-87F8-9A4096A9C24A}"/>
                </a:ext>
              </a:extLst>
            </p:cNvPr>
            <p:cNvSpPr/>
            <p:nvPr/>
          </p:nvSpPr>
          <p:spPr>
            <a:xfrm>
              <a:off x="5725269" y="3109683"/>
              <a:ext cx="2120336" cy="250834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2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625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xmlns="" id="{370D93D8-CCED-404E-A165-50512C59E4B8}"/>
                </a:ext>
              </a:extLst>
            </p:cNvPr>
            <p:cNvSpPr/>
            <p:nvPr/>
          </p:nvSpPr>
          <p:spPr>
            <a:xfrm>
              <a:off x="3689317" y="3109683"/>
              <a:ext cx="1989404" cy="250834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2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6258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Ecken des Rechtecks auf der gleichen Seite schneiden 20">
              <a:extLst>
                <a:ext uri="{FF2B5EF4-FFF2-40B4-BE49-F238E27FC236}">
                  <a16:creationId xmlns:a16="http://schemas.microsoft.com/office/drawing/2014/main" xmlns="" id="{CE0AAB1C-DEE1-9248-92AF-C5EAB8E2A2F7}"/>
                </a:ext>
              </a:extLst>
            </p:cNvPr>
            <p:cNvSpPr/>
            <p:nvPr/>
          </p:nvSpPr>
          <p:spPr bwMode="auto">
            <a:xfrm rot="16200000">
              <a:off x="8032691" y="3410242"/>
              <a:ext cx="1897096" cy="1897095"/>
            </a:xfrm>
            <a:prstGeom prst="snip2SameRect">
              <a:avLst>
                <a:gd name="adj1" fmla="val 25810"/>
                <a:gd name="adj2" fmla="val 0"/>
              </a:avLst>
            </a:prstGeom>
            <a:solidFill>
              <a:srgbClr val="3B76B1"/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xmlns="" id="{752D4407-6B88-F947-9538-0D9C81069A0A}"/>
                </a:ext>
              </a:extLst>
            </p:cNvPr>
            <p:cNvCxnSpPr/>
            <p:nvPr/>
          </p:nvCxnSpPr>
          <p:spPr bwMode="auto">
            <a:xfrm>
              <a:off x="1720875" y="4358789"/>
              <a:ext cx="12055789" cy="0"/>
            </a:xfrm>
            <a:prstGeom prst="line">
              <a:avLst/>
            </a:prstGeom>
            <a:noFill/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xmlns="" id="{5A2C4ED6-C3A5-C64B-BDB6-D297F6E05A17}"/>
                </a:ext>
              </a:extLst>
            </p:cNvPr>
            <p:cNvSpPr/>
            <p:nvPr/>
          </p:nvSpPr>
          <p:spPr bwMode="auto">
            <a:xfrm rot="10800000">
              <a:off x="6586728" y="3365547"/>
              <a:ext cx="65046" cy="1986541"/>
            </a:xfrm>
            <a:prstGeom prst="rect">
              <a:avLst/>
            </a:prstGeom>
            <a:solidFill>
              <a:srgbClr val="3B76B1">
                <a:alpha val="37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Akkord 202">
              <a:extLst>
                <a:ext uri="{FF2B5EF4-FFF2-40B4-BE49-F238E27FC236}">
                  <a16:creationId xmlns:a16="http://schemas.microsoft.com/office/drawing/2014/main" xmlns="" id="{F4125BB6-4EC2-064C-80B5-BB4F2548844B}"/>
                </a:ext>
              </a:extLst>
            </p:cNvPr>
            <p:cNvSpPr/>
            <p:nvPr/>
          </p:nvSpPr>
          <p:spPr bwMode="auto">
            <a:xfrm rot="10800000">
              <a:off x="5729915" y="3365492"/>
              <a:ext cx="1179855" cy="1986595"/>
            </a:xfrm>
            <a:prstGeom prst="chord">
              <a:avLst>
                <a:gd name="adj1" fmla="val 6729098"/>
                <a:gd name="adj2" fmla="val 14818236"/>
              </a:avLst>
            </a:prstGeom>
            <a:solidFill>
              <a:srgbClr val="DEDEDE">
                <a:lumMod val="50000"/>
                <a:alpha val="27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5" name="Ellipse 16">
              <a:extLst>
                <a:ext uri="{FF2B5EF4-FFF2-40B4-BE49-F238E27FC236}">
                  <a16:creationId xmlns:a16="http://schemas.microsoft.com/office/drawing/2014/main" xmlns="" id="{A2DA90FE-96C9-4B4F-8E2A-D27B7505151B}"/>
                </a:ext>
              </a:extLst>
            </p:cNvPr>
            <p:cNvSpPr/>
            <p:nvPr/>
          </p:nvSpPr>
          <p:spPr bwMode="auto">
            <a:xfrm>
              <a:off x="6692421" y="3942341"/>
              <a:ext cx="165825" cy="30206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6" name="Ellipse 17">
              <a:extLst>
                <a:ext uri="{FF2B5EF4-FFF2-40B4-BE49-F238E27FC236}">
                  <a16:creationId xmlns:a16="http://schemas.microsoft.com/office/drawing/2014/main" xmlns="" id="{52E1B104-BF63-AE4E-82DD-614B2780E238}"/>
                </a:ext>
              </a:extLst>
            </p:cNvPr>
            <p:cNvSpPr/>
            <p:nvPr/>
          </p:nvSpPr>
          <p:spPr bwMode="auto">
            <a:xfrm>
              <a:off x="6670483" y="4461217"/>
              <a:ext cx="165825" cy="30206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7" name="Ellipse 18">
              <a:extLst>
                <a:ext uri="{FF2B5EF4-FFF2-40B4-BE49-F238E27FC236}">
                  <a16:creationId xmlns:a16="http://schemas.microsoft.com/office/drawing/2014/main" xmlns="" id="{F703F520-E6C8-4942-8501-F2DAE61E69C4}"/>
                </a:ext>
              </a:extLst>
            </p:cNvPr>
            <p:cNvSpPr/>
            <p:nvPr/>
          </p:nvSpPr>
          <p:spPr bwMode="auto">
            <a:xfrm>
              <a:off x="6816789" y="4310186"/>
              <a:ext cx="65042" cy="118478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8" name="Akkord 206">
              <a:extLst>
                <a:ext uri="{FF2B5EF4-FFF2-40B4-BE49-F238E27FC236}">
                  <a16:creationId xmlns:a16="http://schemas.microsoft.com/office/drawing/2014/main" xmlns="" id="{EC477634-CE43-D44A-AB66-0CA83C168C2C}"/>
                </a:ext>
              </a:extLst>
            </p:cNvPr>
            <p:cNvSpPr/>
            <p:nvPr/>
          </p:nvSpPr>
          <p:spPr bwMode="auto">
            <a:xfrm>
              <a:off x="3957633" y="3393981"/>
              <a:ext cx="1490576" cy="1929617"/>
            </a:xfrm>
            <a:prstGeom prst="chord">
              <a:avLst>
                <a:gd name="adj1" fmla="val 5440354"/>
                <a:gd name="adj2" fmla="val 16224826"/>
              </a:avLst>
            </a:prstGeom>
            <a:solidFill>
              <a:srgbClr val="3B76B1">
                <a:alpha val="34000"/>
              </a:srgbClr>
            </a:solidFill>
            <a:ln w="3175" cap="flat" cmpd="sng" algn="ctr">
              <a:solidFill>
                <a:srgbClr val="3B76B1">
                  <a:alpha val="54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9" name="Akkord 207">
              <a:extLst>
                <a:ext uri="{FF2B5EF4-FFF2-40B4-BE49-F238E27FC236}">
                  <a16:creationId xmlns:a16="http://schemas.microsoft.com/office/drawing/2014/main" xmlns="" id="{2313D44F-7AD9-3645-9804-152CF443B0FB}"/>
                </a:ext>
              </a:extLst>
            </p:cNvPr>
            <p:cNvSpPr/>
            <p:nvPr/>
          </p:nvSpPr>
          <p:spPr bwMode="auto">
            <a:xfrm rot="10800000">
              <a:off x="4296781" y="3393981"/>
              <a:ext cx="812280" cy="1929617"/>
            </a:xfrm>
            <a:prstGeom prst="chord">
              <a:avLst>
                <a:gd name="adj1" fmla="val 5440354"/>
                <a:gd name="adj2" fmla="val 16224826"/>
              </a:avLst>
            </a:prstGeom>
            <a:solidFill>
              <a:srgbClr val="3B76B1">
                <a:alpha val="24000"/>
              </a:srgbClr>
            </a:solidFill>
            <a:ln w="3175" cap="flat" cmpd="sng" algn="ctr">
              <a:solidFill>
                <a:srgbClr val="3B76B1">
                  <a:alpha val="54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xmlns="" id="{85A4565B-D765-CB49-B722-DEB9ECE3F1CE}"/>
                </a:ext>
              </a:extLst>
            </p:cNvPr>
            <p:cNvSpPr/>
            <p:nvPr/>
          </p:nvSpPr>
          <p:spPr bwMode="auto">
            <a:xfrm>
              <a:off x="3022400" y="3727770"/>
              <a:ext cx="65043" cy="1262038"/>
            </a:xfrm>
            <a:prstGeom prst="rect">
              <a:avLst/>
            </a:prstGeom>
            <a:solidFill>
              <a:srgbClr val="FFFF00">
                <a:alpha val="48000"/>
              </a:srgbClr>
            </a:solidFill>
            <a:ln w="2540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31" name="Akkord 209">
              <a:extLst>
                <a:ext uri="{FF2B5EF4-FFF2-40B4-BE49-F238E27FC236}">
                  <a16:creationId xmlns:a16="http://schemas.microsoft.com/office/drawing/2014/main" xmlns="" id="{94D3A1BF-4C6C-F741-951C-F33281024B9D}"/>
                </a:ext>
              </a:extLst>
            </p:cNvPr>
            <p:cNvSpPr/>
            <p:nvPr/>
          </p:nvSpPr>
          <p:spPr bwMode="auto">
            <a:xfrm>
              <a:off x="2364279" y="3781973"/>
              <a:ext cx="1153633" cy="1153633"/>
            </a:xfrm>
            <a:prstGeom prst="chord">
              <a:avLst>
                <a:gd name="adj1" fmla="val 5411952"/>
                <a:gd name="adj2" fmla="val 16117525"/>
              </a:avLst>
            </a:prstGeom>
            <a:solidFill>
              <a:srgbClr val="F2F2F2">
                <a:alpha val="42000"/>
              </a:srgbClr>
            </a:solidFill>
            <a:ln w="25400" cap="flat" cmpd="sng" algn="ctr">
              <a:solidFill>
                <a:srgbClr val="F2F2F2">
                  <a:shade val="50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sp>
          <p:nvSpPr>
            <p:cNvPr id="32" name="Akkord 210">
              <a:extLst>
                <a:ext uri="{FF2B5EF4-FFF2-40B4-BE49-F238E27FC236}">
                  <a16:creationId xmlns:a16="http://schemas.microsoft.com/office/drawing/2014/main" xmlns="" id="{32814FB3-A9DE-2E47-BF39-38C70E07C6D0}"/>
                </a:ext>
              </a:extLst>
            </p:cNvPr>
            <p:cNvSpPr/>
            <p:nvPr/>
          </p:nvSpPr>
          <p:spPr bwMode="auto">
            <a:xfrm rot="10800000">
              <a:off x="7699373" y="3963110"/>
              <a:ext cx="791360" cy="791360"/>
            </a:xfrm>
            <a:prstGeom prst="chord">
              <a:avLst>
                <a:gd name="adj1" fmla="val 4809027"/>
                <a:gd name="adj2" fmla="val 16760100"/>
              </a:avLst>
            </a:prstGeom>
            <a:solidFill>
              <a:srgbClr val="C2DEF6">
                <a:alpha val="50000"/>
              </a:srgbClr>
            </a:solidFill>
            <a:ln w="25400" cap="flat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"/>
                <a:cs typeface=""/>
              </a:endParaRPr>
            </a:p>
          </p:txBody>
        </p: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xmlns="" id="{9F0E7722-9E36-6B4A-BF8D-C3ED1050CCEF}"/>
                </a:ext>
              </a:extLst>
            </p:cNvPr>
            <p:cNvCxnSpPr/>
            <p:nvPr/>
          </p:nvCxnSpPr>
          <p:spPr bwMode="auto">
            <a:xfrm>
              <a:off x="9100484" y="3733885"/>
              <a:ext cx="24933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xmlns="" id="{F85AFBC5-B82D-7F44-800A-3A48DEFCA244}"/>
                </a:ext>
              </a:extLst>
            </p:cNvPr>
            <p:cNvCxnSpPr/>
            <p:nvPr/>
          </p:nvCxnSpPr>
          <p:spPr bwMode="auto">
            <a:xfrm flipV="1">
              <a:off x="9230570" y="3043238"/>
              <a:ext cx="0" cy="67841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xmlns="" id="{525CC85E-47A0-D94C-B79A-F87EAEB1D289}"/>
                </a:ext>
              </a:extLst>
            </p:cNvPr>
            <p:cNvCxnSpPr/>
            <p:nvPr/>
          </p:nvCxnSpPr>
          <p:spPr bwMode="auto">
            <a:xfrm flipV="1">
              <a:off x="9225150" y="4995924"/>
              <a:ext cx="0" cy="67841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xmlns="" id="{9832DDD4-463C-AF43-A6C1-82BEB503BF9C}"/>
                </a:ext>
              </a:extLst>
            </p:cNvPr>
            <p:cNvCxnSpPr/>
            <p:nvPr/>
          </p:nvCxnSpPr>
          <p:spPr bwMode="auto">
            <a:xfrm>
              <a:off x="9100484" y="4995924"/>
              <a:ext cx="24933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xmlns="" id="{F9CB5967-5157-2D41-9D62-47AE30541411}"/>
                </a:ext>
              </a:extLst>
            </p:cNvPr>
            <p:cNvCxnSpPr/>
            <p:nvPr/>
          </p:nvCxnSpPr>
          <p:spPr bwMode="auto">
            <a:xfrm>
              <a:off x="2897734" y="3733885"/>
              <a:ext cx="24933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xmlns="" id="{146F8D57-6E22-A246-9A38-6AB4E5573D8F}"/>
                </a:ext>
              </a:extLst>
            </p:cNvPr>
            <p:cNvCxnSpPr/>
            <p:nvPr/>
          </p:nvCxnSpPr>
          <p:spPr bwMode="auto">
            <a:xfrm flipV="1">
              <a:off x="3027820" y="3043238"/>
              <a:ext cx="0" cy="67841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xmlns="" id="{4D629BEE-A095-5447-8E55-B08BDA8D5445}"/>
                </a:ext>
              </a:extLst>
            </p:cNvPr>
            <p:cNvCxnSpPr/>
            <p:nvPr/>
          </p:nvCxnSpPr>
          <p:spPr bwMode="auto">
            <a:xfrm flipV="1">
              <a:off x="3022400" y="4995924"/>
              <a:ext cx="0" cy="678419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xmlns="" id="{BA30840E-1BFA-3B41-9222-715928099DFF}"/>
                </a:ext>
              </a:extLst>
            </p:cNvPr>
            <p:cNvCxnSpPr/>
            <p:nvPr/>
          </p:nvCxnSpPr>
          <p:spPr bwMode="auto">
            <a:xfrm>
              <a:off x="2897734" y="4995924"/>
              <a:ext cx="24933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1" name="Ellipse 49">
              <a:extLst>
                <a:ext uri="{FF2B5EF4-FFF2-40B4-BE49-F238E27FC236}">
                  <a16:creationId xmlns:a16="http://schemas.microsoft.com/office/drawing/2014/main" xmlns="" id="{33360507-4359-D345-88F4-01540B45277F}"/>
                </a:ext>
              </a:extLst>
            </p:cNvPr>
            <p:cNvSpPr/>
            <p:nvPr/>
          </p:nvSpPr>
          <p:spPr bwMode="auto">
            <a:xfrm>
              <a:off x="10957018" y="3227385"/>
              <a:ext cx="281854" cy="2284079"/>
            </a:xfrm>
            <a:prstGeom prst="ellipse">
              <a:avLst/>
            </a:prstGeom>
            <a:solidFill>
              <a:srgbClr val="3B76B1">
                <a:alpha val="31000"/>
              </a:srgbClr>
            </a:solid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42" name="Gerade Verbindung 41">
              <a:extLst>
                <a:ext uri="{FF2B5EF4-FFF2-40B4-BE49-F238E27FC236}">
                  <a16:creationId xmlns:a16="http://schemas.microsoft.com/office/drawing/2014/main" xmlns="" id="{51E879DA-38C7-EA48-88AE-41A286B0CDDC}"/>
                </a:ext>
              </a:extLst>
            </p:cNvPr>
            <p:cNvCxnSpPr>
              <a:endCxn id="32" idx="0"/>
            </p:cNvCxnSpPr>
            <p:nvPr/>
          </p:nvCxnSpPr>
          <p:spPr bwMode="auto">
            <a:xfrm flipV="1">
              <a:off x="6658286" y="3968942"/>
              <a:ext cx="1369081" cy="384064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headEnd type="none" w="sm" len="sm"/>
              <a:tailEnd type="none" w="sm" len="sm"/>
            </a:ln>
            <a:effectLst/>
          </p:spPr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xmlns="" id="{64BB624D-695E-0746-9496-111E58E1688A}"/>
                </a:ext>
              </a:extLst>
            </p:cNvPr>
            <p:cNvCxnSpPr>
              <a:stCxn id="32" idx="0"/>
            </p:cNvCxnSpPr>
            <p:nvPr/>
          </p:nvCxnSpPr>
          <p:spPr bwMode="auto">
            <a:xfrm>
              <a:off x="8027367" y="3968942"/>
              <a:ext cx="3070578" cy="21332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headEnd type="none" w="sm" len="sm"/>
              <a:tailEnd type="none" w="sm" len="sm"/>
            </a:ln>
            <a:effectLst/>
          </p:spPr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xmlns="" id="{4CDD314B-EA4C-1348-AD3C-6E697534137D}"/>
                </a:ext>
              </a:extLst>
            </p:cNvPr>
            <p:cNvCxnSpPr>
              <a:stCxn id="32" idx="1"/>
            </p:cNvCxnSpPr>
            <p:nvPr/>
          </p:nvCxnSpPr>
          <p:spPr bwMode="auto">
            <a:xfrm>
              <a:off x="8030871" y="4749230"/>
              <a:ext cx="3045639" cy="1377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headEnd type="none" w="sm" len="sm"/>
              <a:tailEnd type="none" w="sm" len="sm"/>
            </a:ln>
            <a:effectLst/>
          </p:spPr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xmlns="" id="{33C238C6-4E5B-C54B-852F-6690785222F3}"/>
                </a:ext>
              </a:extLst>
            </p:cNvPr>
            <p:cNvCxnSpPr/>
            <p:nvPr/>
          </p:nvCxnSpPr>
          <p:spPr bwMode="auto">
            <a:xfrm>
              <a:off x="6670483" y="4343582"/>
              <a:ext cx="1381083" cy="43140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headEnd type="none" w="sm" len="sm"/>
              <a:tailEnd type="none" w="sm" len="sm"/>
            </a:ln>
            <a:effectLst/>
          </p:spPr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xmlns="" id="{C804CB6C-C3A7-1244-9A5A-B48A350FA4A2}"/>
                </a:ext>
              </a:extLst>
            </p:cNvPr>
            <p:cNvCxnSpPr/>
            <p:nvPr/>
          </p:nvCxnSpPr>
          <p:spPr bwMode="auto">
            <a:xfrm>
              <a:off x="11118113" y="3981574"/>
              <a:ext cx="2451025" cy="370765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headEnd type="none" w="sm" len="sm"/>
              <a:tailEnd type="none" w="sm" len="sm"/>
            </a:ln>
            <a:effectLst/>
          </p:spPr>
        </p:cxn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xmlns="" id="{5A65B0BB-6405-F847-98B9-2C5A4C9217FB}"/>
                </a:ext>
              </a:extLst>
            </p:cNvPr>
            <p:cNvCxnSpPr/>
            <p:nvPr/>
          </p:nvCxnSpPr>
          <p:spPr bwMode="auto">
            <a:xfrm flipH="1">
              <a:off x="11097947" y="4373654"/>
              <a:ext cx="2507600" cy="376228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headEnd type="none" w="sm" len="sm"/>
              <a:tailEnd type="none" w="sm" len="sm"/>
            </a:ln>
            <a:effectLst/>
          </p:spPr>
        </p:cxn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xmlns="" id="{245061F4-25B7-954F-9D86-313470C706E5}"/>
                </a:ext>
              </a:extLst>
            </p:cNvPr>
            <p:cNvSpPr/>
            <p:nvPr/>
          </p:nvSpPr>
          <p:spPr bwMode="auto">
            <a:xfrm>
              <a:off x="13605547" y="3558439"/>
              <a:ext cx="65041" cy="1630433"/>
            </a:xfrm>
            <a:prstGeom prst="rect">
              <a:avLst/>
            </a:prstGeom>
            <a:pattFill prst="lgCheck">
              <a:fgClr>
                <a:srgbClr val="000000"/>
              </a:fgClr>
              <a:bgClr>
                <a:srgbClr val="FFFFFF"/>
              </a:bgClr>
            </a:pattFill>
            <a:ln w="3175" cap="flat" cmpd="sng" algn="ctr">
              <a:solidFill>
                <a:srgbClr val="3B76B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xmlns="" id="{B3B76BCD-AA3B-A94A-9ADE-504799428407}"/>
                </a:ext>
              </a:extLst>
            </p:cNvPr>
            <p:cNvCxnSpPr/>
            <p:nvPr/>
          </p:nvCxnSpPr>
          <p:spPr bwMode="auto">
            <a:xfrm flipV="1">
              <a:off x="3087443" y="4020570"/>
              <a:ext cx="1641368" cy="338218"/>
            </a:xfrm>
            <a:prstGeom prst="lin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cxnSp>
          <p:nvCxnSpPr>
            <p:cNvPr id="50" name="Gerade Verbindung 49">
              <a:extLst>
                <a:ext uri="{FF2B5EF4-FFF2-40B4-BE49-F238E27FC236}">
                  <a16:creationId xmlns:a16="http://schemas.microsoft.com/office/drawing/2014/main" xmlns="" id="{FD6277B8-341E-CF44-8F25-0092B80A098C}"/>
                </a:ext>
              </a:extLst>
            </p:cNvPr>
            <p:cNvCxnSpPr/>
            <p:nvPr/>
          </p:nvCxnSpPr>
          <p:spPr bwMode="auto">
            <a:xfrm>
              <a:off x="4723260" y="4032882"/>
              <a:ext cx="3273022" cy="44765"/>
            </a:xfrm>
            <a:prstGeom prst="lin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xmlns="" id="{6874C55B-0C67-3045-9ED5-9FEF6563DF5F}"/>
                </a:ext>
              </a:extLst>
            </p:cNvPr>
            <p:cNvCxnSpPr/>
            <p:nvPr/>
          </p:nvCxnSpPr>
          <p:spPr bwMode="auto">
            <a:xfrm flipV="1">
              <a:off x="8031398" y="4358788"/>
              <a:ext cx="1193752" cy="356793"/>
            </a:xfrm>
            <a:prstGeom prst="lin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xmlns="" id="{E17D9403-661E-634F-888B-9920333F5E15}"/>
                </a:ext>
              </a:extLst>
            </p:cNvPr>
            <p:cNvCxnSpPr/>
            <p:nvPr/>
          </p:nvCxnSpPr>
          <p:spPr bwMode="auto">
            <a:xfrm>
              <a:off x="8031398" y="4093866"/>
              <a:ext cx="1193752" cy="286303"/>
            </a:xfrm>
            <a:prstGeom prst="lin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xmlns="" id="{5D0A1F12-A833-9140-BD25-BFC4829C758E}"/>
                </a:ext>
              </a:extLst>
            </p:cNvPr>
            <p:cNvCxnSpPr/>
            <p:nvPr/>
          </p:nvCxnSpPr>
          <p:spPr bwMode="auto">
            <a:xfrm>
              <a:off x="3087443" y="4358788"/>
              <a:ext cx="1624445" cy="322071"/>
            </a:xfrm>
            <a:prstGeom prst="lin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xmlns="" id="{8EE0B057-AD84-9B46-8377-D1ED2C241D35}"/>
                </a:ext>
              </a:extLst>
            </p:cNvPr>
            <p:cNvCxnSpPr/>
            <p:nvPr/>
          </p:nvCxnSpPr>
          <p:spPr bwMode="auto">
            <a:xfrm>
              <a:off x="4718401" y="4680859"/>
              <a:ext cx="3312997" cy="34721"/>
            </a:xfrm>
            <a:prstGeom prst="line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xmlns="" id="{05466D50-4BCE-8344-85FE-65AE368763C2}"/>
                </a:ext>
              </a:extLst>
            </p:cNvPr>
            <p:cNvGrpSpPr/>
            <p:nvPr/>
          </p:nvGrpSpPr>
          <p:grpSpPr>
            <a:xfrm>
              <a:off x="1985514" y="2536740"/>
              <a:ext cx="12208290" cy="613700"/>
              <a:chOff x="1985514" y="2536740"/>
              <a:chExt cx="12208290" cy="613700"/>
            </a:xfrm>
          </p:grpSpPr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xmlns="" id="{3E3F01CC-4A5F-1E41-B2A2-8F164BBB9220}"/>
                  </a:ext>
                </a:extLst>
              </p:cNvPr>
              <p:cNvSpPr txBox="1"/>
              <p:nvPr/>
            </p:nvSpPr>
            <p:spPr>
              <a:xfrm>
                <a:off x="1985514" y="2536740"/>
                <a:ext cx="2021805" cy="599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Light Source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xmlns="" id="{FE57EFFE-5588-BF45-8F28-22945FBD339D}"/>
                  </a:ext>
                </a:extLst>
              </p:cNvPr>
              <p:cNvSpPr txBox="1"/>
              <p:nvPr/>
            </p:nvSpPr>
            <p:spPr>
              <a:xfrm>
                <a:off x="4183574" y="2536740"/>
                <a:ext cx="1003919" cy="599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Lens</a:t>
                </a: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xmlns="" id="{8E712170-5905-7F42-9B0A-DE866F3DF18F}"/>
                  </a:ext>
                </a:extLst>
              </p:cNvPr>
              <p:cNvSpPr txBox="1"/>
              <p:nvPr/>
            </p:nvSpPr>
            <p:spPr>
              <a:xfrm>
                <a:off x="6219936" y="2536740"/>
                <a:ext cx="1275846" cy="599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Object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xmlns="" id="{9BD9C495-46AF-BD47-B0A6-FA8CECF97C7C}"/>
                  </a:ext>
                </a:extLst>
              </p:cNvPr>
              <p:cNvSpPr txBox="1"/>
              <p:nvPr/>
            </p:nvSpPr>
            <p:spPr>
              <a:xfrm>
                <a:off x="8428362" y="2536740"/>
                <a:ext cx="1646987" cy="599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Objective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xmlns="" id="{D2B3E4C3-8DA4-6648-B337-1DE6371CC770}"/>
                  </a:ext>
                </a:extLst>
              </p:cNvPr>
              <p:cNvSpPr txBox="1"/>
              <p:nvPr/>
            </p:nvSpPr>
            <p:spPr>
              <a:xfrm>
                <a:off x="10721874" y="2536740"/>
                <a:ext cx="1003919" cy="599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Lens</a:t>
                </a:r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xmlns="" id="{CCE65B3D-EBB2-0E47-9D7E-B9AD7A9F85A5}"/>
                  </a:ext>
                </a:extLst>
              </p:cNvPr>
              <p:cNvSpPr txBox="1"/>
              <p:nvPr/>
            </p:nvSpPr>
            <p:spPr>
              <a:xfrm>
                <a:off x="12748924" y="2550735"/>
                <a:ext cx="1444880" cy="5997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Camera</a:t>
                </a:r>
              </a:p>
            </p:txBody>
          </p:sp>
        </p:grpSp>
      </p:grpSp>
      <p:sp>
        <p:nvSpPr>
          <p:cNvPr id="64" name="Pfeil nach unten 63">
            <a:extLst>
              <a:ext uri="{FF2B5EF4-FFF2-40B4-BE49-F238E27FC236}">
                <a16:creationId xmlns:a16="http://schemas.microsoft.com/office/drawing/2014/main" xmlns="" id="{1ED6B20F-551A-C24D-97E3-807A79CA2173}"/>
              </a:ext>
            </a:extLst>
          </p:cNvPr>
          <p:cNvSpPr/>
          <p:nvPr/>
        </p:nvSpPr>
        <p:spPr>
          <a:xfrm>
            <a:off x="136534" y="3674394"/>
            <a:ext cx="926275" cy="1508473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ysClr val="windowText" lastClr="000000"/>
              </a:solidFill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xmlns="" id="{4D930499-C054-7C45-9618-72B22F647F0B}"/>
              </a:ext>
            </a:extLst>
          </p:cNvPr>
          <p:cNvSpPr/>
          <p:nvPr/>
        </p:nvSpPr>
        <p:spPr>
          <a:xfrm rot="5400000">
            <a:off x="-7251" y="4191658"/>
            <a:ext cx="1282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i="1" dirty="0" err="1">
                <a:solidFill>
                  <a:sysClr val="windowText" lastClr="000000"/>
                </a:solidFill>
              </a:rPr>
              <a:t>Standardize</a:t>
            </a:r>
            <a:endParaRPr lang="de-DE" i="1" dirty="0">
              <a:solidFill>
                <a:sysClr val="windowText" lastClr="000000"/>
              </a:solidFill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xmlns="" id="{7F002BFD-8A2B-8D4C-8B12-E575E998942D}"/>
              </a:ext>
            </a:extLst>
          </p:cNvPr>
          <p:cNvSpPr/>
          <p:nvPr/>
        </p:nvSpPr>
        <p:spPr>
          <a:xfrm>
            <a:off x="4907675" y="430692"/>
            <a:ext cx="76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i="1" dirty="0" err="1">
                <a:solidFill>
                  <a:sysClr val="windowText" lastClr="000000"/>
                </a:solidFill>
              </a:rPr>
              <a:t>Optics</a:t>
            </a:r>
            <a:endParaRPr lang="de-DE" i="1" dirty="0">
              <a:solidFill>
                <a:sysClr val="windowText" lastClr="000000"/>
              </a:solidFill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xmlns="" id="{E575C341-8BEE-514F-B667-FCEA6CBEE4C8}"/>
              </a:ext>
            </a:extLst>
          </p:cNvPr>
          <p:cNvSpPr/>
          <p:nvPr/>
        </p:nvSpPr>
        <p:spPr>
          <a:xfrm>
            <a:off x="6937468" y="417166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i="1" dirty="0" err="1">
                <a:solidFill>
                  <a:sysClr val="windowText" lastClr="000000"/>
                </a:solidFill>
              </a:rPr>
              <a:t>Biology</a:t>
            </a:r>
            <a:endParaRPr lang="de-DE" i="1" dirty="0">
              <a:solidFill>
                <a:sysClr val="windowText" lastClr="000000"/>
              </a:solidFill>
            </a:endParaRPr>
          </a:p>
        </p:txBody>
      </p:sp>
      <p:pic>
        <p:nvPicPr>
          <p:cNvPr id="4104" name="Picture 8" descr="Bring structure to your research - protocols.io">
            <a:extLst>
              <a:ext uri="{FF2B5EF4-FFF2-40B4-BE49-F238E27FC236}">
                <a16:creationId xmlns:a16="http://schemas.microsoft.com/office/drawing/2014/main" xmlns="" id="{58A854DD-88D2-E849-AA7E-2EC2FF05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436" y="5970372"/>
            <a:ext cx="1549800" cy="8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ature Protocols (@NatureProtocols) | Twitter">
            <a:extLst>
              <a:ext uri="{FF2B5EF4-FFF2-40B4-BE49-F238E27FC236}">
                <a16:creationId xmlns:a16="http://schemas.microsoft.com/office/drawing/2014/main" xmlns="" id="{78DEA179-BEE3-824F-8AE3-118751AAA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18" y="6033017"/>
            <a:ext cx="742597" cy="7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Grafik 70" descr="Petrischale">
            <a:extLst>
              <a:ext uri="{FF2B5EF4-FFF2-40B4-BE49-F238E27FC236}">
                <a16:creationId xmlns:a16="http://schemas.microsoft.com/office/drawing/2014/main" xmlns="" id="{776E8DC5-15A0-4B48-9894-5B663A641D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073720" y="-3434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34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A71291A9-7AF7-E04F-90D4-C8D53708894A}"/>
              </a:ext>
            </a:extLst>
          </p:cNvPr>
          <p:cNvSpPr/>
          <p:nvPr/>
        </p:nvSpPr>
        <p:spPr>
          <a:xfrm>
            <a:off x="3288952" y="3834573"/>
            <a:ext cx="1327326" cy="67841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61"/>
            <a:endParaRPr lang="de-DE">
              <a:solidFill>
                <a:prstClr val="white"/>
              </a:solidFill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xmlns="" id="{0ECE802A-5EBA-D540-A405-4C046EE939A6}"/>
              </a:ext>
            </a:extLst>
          </p:cNvPr>
          <p:cNvGrpSpPr/>
          <p:nvPr/>
        </p:nvGrpSpPr>
        <p:grpSpPr>
          <a:xfrm>
            <a:off x="358475" y="2362222"/>
            <a:ext cx="2619307" cy="2738997"/>
            <a:chOff x="358351" y="2362199"/>
            <a:chExt cx="2619364" cy="273905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xmlns="" id="{5CDED28F-96A4-6B44-A134-B85070597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351" y="2362199"/>
              <a:ext cx="2222830" cy="1737849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xmlns="" id="{9F233AAC-EB29-C545-9DE1-CD36DCC061A6}"/>
                </a:ext>
              </a:extLst>
            </p:cNvPr>
            <p:cNvSpPr txBox="1"/>
            <p:nvPr/>
          </p:nvSpPr>
          <p:spPr>
            <a:xfrm>
              <a:off x="358351" y="4855029"/>
              <a:ext cx="2619364" cy="2462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461"/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1. </a:t>
              </a:r>
              <a:r>
                <a:rPr lang="de-DE" sz="1600" dirty="0" err="1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Develop</a:t>
              </a:r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 Electronic Circuit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xmlns="" id="{998057C4-E1FC-5A4E-92A2-DB386EF99467}"/>
              </a:ext>
            </a:extLst>
          </p:cNvPr>
          <p:cNvGrpSpPr/>
          <p:nvPr/>
        </p:nvGrpSpPr>
        <p:grpSpPr>
          <a:xfrm>
            <a:off x="3356167" y="2250566"/>
            <a:ext cx="1928468" cy="2850653"/>
            <a:chOff x="3356107" y="2250540"/>
            <a:chExt cx="1928510" cy="285071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xmlns="" id="{4423E9CD-CCA5-0244-B119-2D808D0FE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6107" y="2250540"/>
              <a:ext cx="1928510" cy="170799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xmlns="" id="{6819EBBE-FBB9-5A4C-B260-C5F1B86B00A6}"/>
                </a:ext>
              </a:extLst>
            </p:cNvPr>
            <p:cNvSpPr txBox="1"/>
            <p:nvPr/>
          </p:nvSpPr>
          <p:spPr>
            <a:xfrm>
              <a:off x="3651260" y="4855029"/>
              <a:ext cx="1368995" cy="2462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461"/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2. Design PCB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xmlns="" id="{4A4C482D-AA9A-6F44-97F8-ADA8D7EA605D}"/>
              </a:ext>
            </a:extLst>
          </p:cNvPr>
          <p:cNvGrpSpPr/>
          <p:nvPr/>
        </p:nvGrpSpPr>
        <p:grpSpPr>
          <a:xfrm>
            <a:off x="5827522" y="1861490"/>
            <a:ext cx="2442976" cy="3239730"/>
            <a:chOff x="5827515" y="1861455"/>
            <a:chExt cx="2443028" cy="3239800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xmlns="" id="{6FA3543D-09BE-774B-BF31-F04C69F60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5699902" y="2299663"/>
              <a:ext cx="2486160" cy="1609744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xmlns="" id="{65031E83-BCDC-A74E-B4E6-07B09B466F7B}"/>
                </a:ext>
              </a:extLst>
            </p:cNvPr>
            <p:cNvSpPr txBox="1"/>
            <p:nvPr/>
          </p:nvSpPr>
          <p:spPr>
            <a:xfrm>
              <a:off x="5827515" y="4855029"/>
              <a:ext cx="2443028" cy="2462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461"/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3. </a:t>
              </a:r>
              <a:r>
                <a:rPr lang="de-DE" sz="1600" dirty="0" err="1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Manufacture</a:t>
              </a:r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 Electronics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xmlns="" id="{73E41727-1690-714A-8D4B-486161E63EB4}"/>
              </a:ext>
            </a:extLst>
          </p:cNvPr>
          <p:cNvGrpSpPr/>
          <p:nvPr/>
        </p:nvGrpSpPr>
        <p:grpSpPr>
          <a:xfrm>
            <a:off x="8612656" y="1741755"/>
            <a:ext cx="2696557" cy="3359463"/>
            <a:chOff x="8612709" y="1741718"/>
            <a:chExt cx="2696616" cy="335953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xmlns="" id="{BA696C6B-5E7C-C54C-AEF3-984D7229C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2709" y="1741718"/>
              <a:ext cx="2696616" cy="2752462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xmlns="" id="{20DD87DB-6B63-344F-ABAF-BEE631683E03}"/>
                </a:ext>
              </a:extLst>
            </p:cNvPr>
            <p:cNvSpPr txBox="1"/>
            <p:nvPr/>
          </p:nvSpPr>
          <p:spPr>
            <a:xfrm>
              <a:off x="8845551" y="4855028"/>
              <a:ext cx="2111201" cy="2462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461"/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4. Programm + </a:t>
              </a:r>
              <a:r>
                <a:rPr lang="de-DE" sz="1600" dirty="0" err="1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Debug</a:t>
              </a:r>
              <a:endParaRPr lang="de-DE" sz="1600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endParaRPr>
            </a:p>
          </p:txBody>
        </p:sp>
      </p:grp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xmlns="" id="{5063F3A4-4D34-2B48-90A8-87CDDBEE32A7}"/>
              </a:ext>
            </a:extLst>
          </p:cNvPr>
          <p:cNvCxnSpPr/>
          <p:nvPr/>
        </p:nvCxnSpPr>
        <p:spPr>
          <a:xfrm>
            <a:off x="358475" y="5453699"/>
            <a:ext cx="10646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xmlns="" id="{E5BEF7EF-F170-6A45-9A6C-2E9321CC4D04}"/>
              </a:ext>
            </a:extLst>
          </p:cNvPr>
          <p:cNvGrpSpPr/>
          <p:nvPr/>
        </p:nvGrpSpPr>
        <p:grpSpPr>
          <a:xfrm>
            <a:off x="7267097" y="5188298"/>
            <a:ext cx="3238430" cy="1669628"/>
            <a:chOff x="7267122" y="5188335"/>
            <a:chExt cx="3238500" cy="1669665"/>
          </a:xfrm>
        </p:grpSpPr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xmlns="" id="{24526978-71E0-454B-AF8F-C9D95CFB0737}"/>
                </a:ext>
              </a:extLst>
            </p:cNvPr>
            <p:cNvSpPr txBox="1"/>
            <p:nvPr/>
          </p:nvSpPr>
          <p:spPr>
            <a:xfrm>
              <a:off x="7267122" y="6335485"/>
              <a:ext cx="1893188" cy="24622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461"/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5. </a:t>
              </a:r>
              <a:r>
                <a:rPr lang="de-DE" sz="1600" dirty="0" err="1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Pray</a:t>
              </a:r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 </a:t>
              </a:r>
              <a:r>
                <a:rPr lang="de-DE" sz="1600" dirty="0" err="1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that</a:t>
              </a:r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 </a:t>
              </a:r>
              <a:r>
                <a:rPr lang="de-DE" sz="1600" dirty="0" err="1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it</a:t>
              </a:r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 </a:t>
              </a:r>
              <a:r>
                <a:rPr lang="de-DE" sz="1600" dirty="0" err="1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works</a:t>
              </a:r>
              <a:r>
                <a:rPr lang="de-DE" sz="1600" dirty="0">
                  <a:solidFill>
                    <a:prstClr val="black"/>
                  </a:solidFill>
                  <a:latin typeface="Shree Devanagari 714" panose="02000600000000000000" pitchFamily="2" charset="0"/>
                  <a:cs typeface="Shree Devanagari 714" panose="02000600000000000000" pitchFamily="2" charset="0"/>
                </a:rPr>
                <a:t>!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xmlns="" id="{B4780F41-96C9-5C44-B94E-5AF936BF5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093"/>
            <a:stretch/>
          </p:blipFill>
          <p:spPr>
            <a:xfrm>
              <a:off x="9197522" y="5188335"/>
              <a:ext cx="1308100" cy="1669665"/>
            </a:xfrm>
            <a:prstGeom prst="rect">
              <a:avLst/>
            </a:prstGeom>
          </p:spPr>
        </p:pic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1EE46260-2C4B-F34A-9780-9AD57A6BBF0C}"/>
              </a:ext>
            </a:extLst>
          </p:cNvPr>
          <p:cNvSpPr txBox="1"/>
          <p:nvPr/>
        </p:nvSpPr>
        <p:spPr>
          <a:xfrm>
            <a:off x="394205" y="5595994"/>
            <a:ext cx="10595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61"/>
            <a:r>
              <a:rPr lang="de-DE" sz="1600" i="1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2-3 </a:t>
            </a:r>
            <a:r>
              <a:rPr lang="de-DE" sz="1600" i="1" dirty="0" err="1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Weeks</a:t>
            </a:r>
            <a:endParaRPr lang="de-DE" sz="1600" i="1" dirty="0">
              <a:solidFill>
                <a:prstClr val="black"/>
              </a:solidFill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  <p:sp>
        <p:nvSpPr>
          <p:cNvPr id="24" name="Titel 3">
            <a:extLst>
              <a:ext uri="{FF2B5EF4-FFF2-40B4-BE49-F238E27FC236}">
                <a16:creationId xmlns:a16="http://schemas.microsoft.com/office/drawing/2014/main" xmlns="" id="{FA39FBF2-43D4-0549-9EA5-8FBC70BEE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0" y="242846"/>
            <a:ext cx="11123028" cy="415426"/>
          </a:xfrm>
        </p:spPr>
        <p:txBody>
          <a:bodyPr/>
          <a:lstStyle/>
          <a:p>
            <a:r>
              <a:rPr lang="de-DE" dirty="0"/>
              <a:t>Education: </a:t>
            </a:r>
            <a:r>
              <a:rPr lang="de-DE" dirty="0" err="1"/>
              <a:t>Everyday</a:t>
            </a:r>
            <a:r>
              <a:rPr lang="de-DE" dirty="0"/>
              <a:t> </a:t>
            </a:r>
            <a:r>
              <a:rPr lang="de-DE" dirty="0" err="1"/>
              <a:t>optics</a:t>
            </a:r>
            <a:endParaRPr lang="de-DE" dirty="0"/>
          </a:p>
        </p:txBody>
      </p:sp>
      <p:pic>
        <p:nvPicPr>
          <p:cNvPr id="25" name="Grafik 24" descr="Klassenzimmer">
            <a:extLst>
              <a:ext uri="{FF2B5EF4-FFF2-40B4-BE49-F238E27FC236}">
                <a16:creationId xmlns:a16="http://schemas.microsoft.com/office/drawing/2014/main" xmlns="" id="{F87BA7D8-8D79-534A-A161-B90AFA41C5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4563079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5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481B80BC-A14D-704D-B051-81132C95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17" y="619494"/>
            <a:ext cx="7895391" cy="4412130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xmlns="" id="{3FA68E40-C6E4-BA47-AF58-452CD35AD65C}"/>
              </a:ext>
            </a:extLst>
          </p:cNvPr>
          <p:cNvCxnSpPr/>
          <p:nvPr/>
        </p:nvCxnSpPr>
        <p:spPr>
          <a:xfrm>
            <a:off x="358475" y="5453699"/>
            <a:ext cx="10646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AAB255F-528D-5D49-8E30-FF2B7591263E}"/>
              </a:ext>
            </a:extLst>
          </p:cNvPr>
          <p:cNvSpPr txBox="1"/>
          <p:nvPr/>
        </p:nvSpPr>
        <p:spPr>
          <a:xfrm>
            <a:off x="394205" y="5595994"/>
            <a:ext cx="114935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61"/>
            <a:r>
              <a:rPr lang="de-DE" sz="1600" i="1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2-3 </a:t>
            </a:r>
            <a:r>
              <a:rPr lang="de-DE" sz="1600" i="1" dirty="0" err="1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Minutes</a:t>
            </a:r>
            <a:endParaRPr lang="de-DE" sz="1600" i="1" dirty="0">
              <a:solidFill>
                <a:prstClr val="black"/>
              </a:solidFill>
              <a:latin typeface="Shree Devanagari 714" panose="02000600000000000000" pitchFamily="2" charset="0"/>
              <a:cs typeface="Shree Devanagari 714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330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F0D21018-E441-3E46-AAED-FC187E49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open-</a:t>
            </a:r>
            <a:r>
              <a:rPr lang="de-DE" dirty="0" err="1"/>
              <a:t>source</a:t>
            </a:r>
            <a:r>
              <a:rPr lang="de-DE" dirty="0"/>
              <a:t>: </a:t>
            </a:r>
            <a:r>
              <a:rPr lang="de-DE" dirty="0" err="1"/>
              <a:t>Bridging</a:t>
            </a:r>
            <a:r>
              <a:rPr lang="de-DE" dirty="0"/>
              <a:t> Open Hard- </a:t>
            </a:r>
            <a:r>
              <a:rPr lang="de-DE" dirty="0" err="1"/>
              <a:t>and</a:t>
            </a:r>
            <a:r>
              <a:rPr lang="de-DE" dirty="0"/>
              <a:t> Software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7707421C-0D07-D44A-AFD5-A5BD857B90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85856A-7D75-42B0-A7ED-77464BA6970A}" type="datetime1">
              <a:rPr lang="de-DE" smtClean="0"/>
              <a:pPr/>
              <a:t>10.11.2020</a:t>
            </a:fld>
            <a:r>
              <a:rPr lang="de-DE"/>
              <a:t> | </a:t>
            </a:r>
            <a:fld id="{14CB96FA-8AF3-6A45-A98D-E824D39A6FC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89C990A1-FB6C-CC42-BF9C-BE849ED95D3B}"/>
              </a:ext>
            </a:extLst>
          </p:cNvPr>
          <p:cNvSpPr/>
          <p:nvPr/>
        </p:nvSpPr>
        <p:spPr>
          <a:xfrm>
            <a:off x="6119822" y="3483337"/>
            <a:ext cx="3839410" cy="3073301"/>
          </a:xfrm>
          <a:prstGeom prst="rect">
            <a:avLst/>
          </a:prstGeom>
          <a:solidFill>
            <a:srgbClr val="229A7C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625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xmlns="" id="{EE701C97-41A3-E744-990B-CA55BE6BBC56}"/>
              </a:ext>
            </a:extLst>
          </p:cNvPr>
          <p:cNvSpPr/>
          <p:nvPr/>
        </p:nvSpPr>
        <p:spPr>
          <a:xfrm>
            <a:off x="2098683" y="3483337"/>
            <a:ext cx="3839410" cy="3073301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625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4" descr="Computer Icons Walking, people icon, angle, text png | PNGEgg">
            <a:extLst>
              <a:ext uri="{FF2B5EF4-FFF2-40B4-BE49-F238E27FC236}">
                <a16:creationId xmlns:a16="http://schemas.microsoft.com/office/drawing/2014/main" xmlns="" id="{23D0642D-9706-D845-B7A9-EAB7396D2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89" b="93889" l="10000" r="90000">
                        <a14:foregroundMark x1="37778" y1="70000" x2="37556" y2="78333"/>
                        <a14:foregroundMark x1="37556" y1="78333" x2="35667" y2="82000"/>
                        <a14:foregroundMark x1="29000" y1="92333" x2="23556" y2="93333"/>
                        <a14:foregroundMark x1="65444" y1="93889" x2="68000" y2="93556"/>
                        <a14:foregroundMark x1="55444" y1="16667" x2="52111" y2="18222"/>
                        <a14:foregroundMark x1="52778" y1="10000" x2="55333" y2="5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71520">
            <a:off x="4042854" y="1771297"/>
            <a:ext cx="973012" cy="97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xmlns="" id="{0E702BD6-771A-1746-8C39-B8C5BD26C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4763" flipH="1">
            <a:off x="6433145" y="1565773"/>
            <a:ext cx="1167979" cy="1167979"/>
          </a:xfrm>
          <a:prstGeom prst="rect">
            <a:avLst/>
          </a:prstGeom>
        </p:spPr>
      </p:pic>
      <p:pic>
        <p:nvPicPr>
          <p:cNvPr id="15" name="Picture 10" descr="Man woman handshake icon Royalty Free Vector Image">
            <a:extLst>
              <a:ext uri="{FF2B5EF4-FFF2-40B4-BE49-F238E27FC236}">
                <a16:creationId xmlns:a16="http://schemas.microsoft.com/office/drawing/2014/main" xmlns="" id="{8A5BB718-A20D-4D43-BC02-E03D5E597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55" b="79828" l="23611" r="74074">
                        <a14:foregroundMark x1="60185" y1="16309" x2="60185" y2="49356"/>
                        <a14:foregroundMark x1="69907" y1="69099" x2="69907" y2="69099"/>
                        <a14:foregroundMark x1="54630" y1="68240" x2="54630" y2="68240"/>
                        <a14:foregroundMark x1="69444" y1="68240" x2="69444" y2="68240"/>
                        <a14:foregroundMark x1="71759" y1="69957" x2="71759" y2="69957"/>
                        <a14:foregroundMark x1="74074" y1="79828" x2="74074" y2="79828"/>
                        <a14:foregroundMark x1="57407" y1="62232" x2="57407" y2="759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60" r="20399" b="14654"/>
          <a:stretch/>
        </p:blipFill>
        <p:spPr bwMode="auto">
          <a:xfrm>
            <a:off x="5376510" y="935865"/>
            <a:ext cx="938197" cy="139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xmlns="" id="{01981F65-B5FC-D34F-9062-D96BF647AB6A}"/>
              </a:ext>
            </a:extLst>
          </p:cNvPr>
          <p:cNvSpPr/>
          <p:nvPr/>
        </p:nvSpPr>
        <p:spPr>
          <a:xfrm>
            <a:off x="2125574" y="3580738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625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</a:p>
        </p:txBody>
      </p:sp>
      <p:pic>
        <p:nvPicPr>
          <p:cNvPr id="7170" name="Picture 2" descr="Fiji (software) - Wikipedia">
            <a:extLst>
              <a:ext uri="{FF2B5EF4-FFF2-40B4-BE49-F238E27FC236}">
                <a16:creationId xmlns:a16="http://schemas.microsoft.com/office/drawing/2014/main" xmlns="" id="{68F6E375-4EE9-394E-9196-34C4B155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77" y="4106466"/>
            <a:ext cx="1287366" cy="128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ome | Open Microscopy Environment (OME)">
            <a:extLst>
              <a:ext uri="{FF2B5EF4-FFF2-40B4-BE49-F238E27FC236}">
                <a16:creationId xmlns:a16="http://schemas.microsoft.com/office/drawing/2014/main" xmlns="" id="{1D439DC6-172B-D84C-96E7-A6B43FA2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926" y="4501152"/>
            <a:ext cx="1733343" cy="90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xmlns="" id="{CD067F9D-E5EA-7A45-94C0-4AF30CEAC5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0074" y="5363092"/>
            <a:ext cx="2890982" cy="993775"/>
          </a:xfrm>
          <a:prstGeom prst="rect">
            <a:avLst/>
          </a:prstGeom>
        </p:spPr>
      </p:pic>
      <p:pic>
        <p:nvPicPr>
          <p:cNvPr id="33" name="Picture 8" descr="Microscope icon- vector illustration. Black microscope icon- vector  illustration , #affiliate, #vector, #icon, #Mi… in 2020 | Illustration,  Vector illustration, Microscopic">
            <a:extLst>
              <a:ext uri="{FF2B5EF4-FFF2-40B4-BE49-F238E27FC236}">
                <a16:creationId xmlns:a16="http://schemas.microsoft.com/office/drawing/2014/main" xmlns="" id="{E239D37B-8090-F349-95E2-F24E4FC0C197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1353">
            <a:off x="2987970" y="676181"/>
            <a:ext cx="5870307" cy="587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xmlns="" id="{A0584467-4ABC-0446-9809-B10A896CC4F1}"/>
              </a:ext>
            </a:extLst>
          </p:cNvPr>
          <p:cNvSpPr/>
          <p:nvPr/>
        </p:nvSpPr>
        <p:spPr>
          <a:xfrm>
            <a:off x="8528928" y="3599201"/>
            <a:ext cx="1120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625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</a:p>
        </p:txBody>
      </p:sp>
      <p:pic>
        <p:nvPicPr>
          <p:cNvPr id="7178" name="Picture 10" descr="uC2 – An Open-Source Optical Toolbox for Multi-Modal Imaging in the  Incubator |">
            <a:extLst>
              <a:ext uri="{FF2B5EF4-FFF2-40B4-BE49-F238E27FC236}">
                <a16:creationId xmlns:a16="http://schemas.microsoft.com/office/drawing/2014/main" xmlns="" id="{FC803938-8601-7A40-A0C7-7B074B2D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924" y="5597856"/>
            <a:ext cx="690539" cy="8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openspim · GitHub">
            <a:extLst>
              <a:ext uri="{FF2B5EF4-FFF2-40B4-BE49-F238E27FC236}">
                <a16:creationId xmlns:a16="http://schemas.microsoft.com/office/drawing/2014/main" xmlns="" id="{381FB18A-A875-7E44-AE91-CB38404A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808" y="5363092"/>
            <a:ext cx="1132028" cy="113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Multiscale Functional and Molecular Imaging Lab">
            <a:extLst>
              <a:ext uri="{FF2B5EF4-FFF2-40B4-BE49-F238E27FC236}">
                <a16:creationId xmlns:a16="http://schemas.microsoft.com/office/drawing/2014/main" xmlns="" id="{6DD2E1F5-DB75-F048-8DF5-551D0A111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446" y="3580738"/>
            <a:ext cx="2530521" cy="25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Optics - Thorlabs">
            <a:extLst>
              <a:ext uri="{FF2B5EF4-FFF2-40B4-BE49-F238E27FC236}">
                <a16:creationId xmlns:a16="http://schemas.microsoft.com/office/drawing/2014/main" xmlns="" id="{D64331EC-A691-C343-B54B-8A5E6A5CF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43" y="5121058"/>
            <a:ext cx="1932715" cy="29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66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7C450123-AE30-FB45-BFF2-4284DF26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62" y="242847"/>
            <a:ext cx="11123028" cy="42696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prstClr val="black"/>
                </a:solidFill>
              </a:rPr>
              <a:t>Sharing </a:t>
            </a:r>
            <a:r>
              <a:rPr lang="de-DE" dirty="0" err="1">
                <a:solidFill>
                  <a:prstClr val="black"/>
                </a:solidFill>
              </a:rPr>
              <a:t>is</a:t>
            </a:r>
            <a:r>
              <a:rPr lang="de-DE" dirty="0">
                <a:solidFill>
                  <a:prstClr val="black"/>
                </a:solidFill>
              </a:rPr>
              <a:t> </a:t>
            </a:r>
            <a:r>
              <a:rPr lang="de-DE" dirty="0" err="1">
                <a:solidFill>
                  <a:prstClr val="black"/>
                </a:solidFill>
              </a:rPr>
              <a:t>Caring</a:t>
            </a:r>
            <a:r>
              <a:rPr lang="de-DE" dirty="0">
                <a:solidFill>
                  <a:prstClr val="black"/>
                </a:solidFill>
              </a:rPr>
              <a:t> = &gt; </a:t>
            </a:r>
            <a:r>
              <a:rPr lang="de-DE" dirty="0" err="1">
                <a:solidFill>
                  <a:prstClr val="black"/>
                </a:solidFill>
              </a:rPr>
              <a:t>Equality</a:t>
            </a:r>
            <a:r>
              <a:rPr lang="de-DE" dirty="0">
                <a:solidFill>
                  <a:prstClr val="black"/>
                </a:solidFill>
              </a:rPr>
              <a:t> in Science &amp; Research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xmlns="" id="{93240B27-EF70-E94A-BA22-E20E7CEAF9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85856A-7D75-42B0-A7ED-77464BA6970A}" type="datetime1">
              <a:rPr lang="de-DE" smtClean="0"/>
              <a:pPr/>
              <a:t>10.11.2020</a:t>
            </a:fld>
            <a:r>
              <a:rPr lang="de-DE"/>
              <a:t> | </a:t>
            </a:r>
            <a:fld id="{14CB96FA-8AF3-6A45-A98D-E824D39A6FCD}" type="slidenum">
              <a:rPr lang="de-DE" smtClean="0"/>
              <a:pPr/>
              <a:t>8</a:t>
            </a:fld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xmlns="" id="{3CA7693C-0FA8-B644-B61D-A60C9BE83C09}"/>
              </a:ext>
            </a:extLst>
          </p:cNvPr>
          <p:cNvGrpSpPr/>
          <p:nvPr/>
        </p:nvGrpSpPr>
        <p:grpSpPr>
          <a:xfrm>
            <a:off x="2924173" y="1094007"/>
            <a:ext cx="8500326" cy="4813731"/>
            <a:chOff x="1954735" y="669814"/>
            <a:chExt cx="9594455" cy="543333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xmlns="" id="{6D74BDF3-BBAC-5B44-8398-8C1777EFDD8E}"/>
                </a:ext>
              </a:extLst>
            </p:cNvPr>
            <p:cNvSpPr/>
            <p:nvPr/>
          </p:nvSpPr>
          <p:spPr>
            <a:xfrm>
              <a:off x="1954735" y="669814"/>
              <a:ext cx="9584140" cy="17928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xmlns="" id="{A1BD12B0-2838-3F4E-A91A-6FB9854D8B73}"/>
                </a:ext>
              </a:extLst>
            </p:cNvPr>
            <p:cNvSpPr/>
            <p:nvPr/>
          </p:nvSpPr>
          <p:spPr>
            <a:xfrm>
              <a:off x="2236966" y="1382758"/>
              <a:ext cx="2123509" cy="917944"/>
            </a:xfrm>
            <a:prstGeom prst="rect">
              <a:avLst/>
            </a:prstGeom>
            <a:solidFill>
              <a:srgbClr val="1E9A7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r>
                <a:rPr lang="de-DE" sz="2400" dirty="0" err="1"/>
                <a:t>Idea</a:t>
              </a:r>
              <a:endParaRPr lang="de-DE" sz="2400" dirty="0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xmlns="" id="{53F48F9D-7239-1E4E-A4B7-85AF001D36A9}"/>
                </a:ext>
              </a:extLst>
            </p:cNvPr>
            <p:cNvSpPr/>
            <p:nvPr/>
          </p:nvSpPr>
          <p:spPr>
            <a:xfrm>
              <a:off x="4545668" y="1382758"/>
              <a:ext cx="2123509" cy="917944"/>
            </a:xfrm>
            <a:prstGeom prst="rect">
              <a:avLst/>
            </a:prstGeom>
            <a:solidFill>
              <a:srgbClr val="1E9A7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r>
                <a:rPr lang="de-DE" sz="2400" dirty="0" err="1"/>
                <a:t>Develop</a:t>
              </a:r>
              <a:endParaRPr lang="de-DE" sz="2400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xmlns="" id="{1B1683DF-D6BB-4240-A86F-C2AEDF12D15B}"/>
                </a:ext>
              </a:extLst>
            </p:cNvPr>
            <p:cNvSpPr/>
            <p:nvPr/>
          </p:nvSpPr>
          <p:spPr>
            <a:xfrm>
              <a:off x="6854370" y="1382758"/>
              <a:ext cx="2123509" cy="917944"/>
            </a:xfrm>
            <a:prstGeom prst="rect">
              <a:avLst/>
            </a:prstGeom>
            <a:solidFill>
              <a:srgbClr val="1E9A7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r>
                <a:rPr lang="de-DE" sz="2400" dirty="0" err="1"/>
                <a:t>Testing</a:t>
              </a:r>
              <a:endParaRPr lang="de-DE" sz="2400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xmlns="" id="{6272315C-4EE0-8244-8727-46339AAE1D0D}"/>
                </a:ext>
              </a:extLst>
            </p:cNvPr>
            <p:cNvSpPr/>
            <p:nvPr/>
          </p:nvSpPr>
          <p:spPr>
            <a:xfrm>
              <a:off x="9163072" y="1382758"/>
              <a:ext cx="2123509" cy="917944"/>
            </a:xfrm>
            <a:prstGeom prst="rect">
              <a:avLst/>
            </a:prstGeom>
            <a:solidFill>
              <a:srgbClr val="1E9A7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r>
                <a:rPr lang="de-DE" sz="2400" dirty="0" err="1"/>
                <a:t>Publish</a:t>
              </a:r>
              <a:endParaRPr lang="de-DE" sz="2400" dirty="0"/>
            </a:p>
          </p:txBody>
        </p:sp>
        <p:pic>
          <p:nvPicPr>
            <p:cNvPr id="11" name="Grafik 10" descr="Glühlampe">
              <a:extLst>
                <a:ext uri="{FF2B5EF4-FFF2-40B4-BE49-F238E27FC236}">
                  <a16:creationId xmlns:a16="http://schemas.microsoft.com/office/drawing/2014/main" xmlns="" id="{135D7CFA-6174-474D-A7D0-CD1ADEE0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585680" y="1515166"/>
              <a:ext cx="685667" cy="685681"/>
            </a:xfrm>
            <a:prstGeom prst="rect">
              <a:avLst/>
            </a:prstGeom>
          </p:spPr>
        </p:pic>
        <p:pic>
          <p:nvPicPr>
            <p:cNvPr id="15" name="Grafik 14" descr="Geöffnetes Buch">
              <a:extLst>
                <a:ext uri="{FF2B5EF4-FFF2-40B4-BE49-F238E27FC236}">
                  <a16:creationId xmlns:a16="http://schemas.microsoft.com/office/drawing/2014/main" xmlns="" id="{ED4909FC-8C96-1149-8DC8-FA575F75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188179" y="1533760"/>
              <a:ext cx="685667" cy="685681"/>
            </a:xfrm>
            <a:prstGeom prst="rect">
              <a:avLst/>
            </a:prstGeom>
          </p:spPr>
        </p:pic>
        <p:pic>
          <p:nvPicPr>
            <p:cNvPr id="21" name="Grafik 20" descr="Mit Person teilen">
              <a:extLst>
                <a:ext uri="{FF2B5EF4-FFF2-40B4-BE49-F238E27FC236}">
                  <a16:creationId xmlns:a16="http://schemas.microsoft.com/office/drawing/2014/main" xmlns="" id="{DF741200-98E9-B24F-82EF-0A0FD9DD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413899" y="1498890"/>
              <a:ext cx="685667" cy="685681"/>
            </a:xfrm>
            <a:prstGeom prst="rect">
              <a:avLst/>
            </a:prstGeom>
          </p:spPr>
        </p:pic>
        <p:sp>
          <p:nvSpPr>
            <p:cNvPr id="23" name="Pfeil nach rechts 22">
              <a:extLst>
                <a:ext uri="{FF2B5EF4-FFF2-40B4-BE49-F238E27FC236}">
                  <a16:creationId xmlns:a16="http://schemas.microsoft.com/office/drawing/2014/main" xmlns="" id="{7C1F902B-468B-704E-BA47-5D463756FD5A}"/>
                </a:ext>
              </a:extLst>
            </p:cNvPr>
            <p:cNvSpPr/>
            <p:nvPr/>
          </p:nvSpPr>
          <p:spPr>
            <a:xfrm>
              <a:off x="4351164" y="1641751"/>
              <a:ext cx="194504" cy="37797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/>
            </a:p>
          </p:txBody>
        </p:sp>
        <p:sp>
          <p:nvSpPr>
            <p:cNvPr id="25" name="Pfeil nach rechts 24">
              <a:extLst>
                <a:ext uri="{FF2B5EF4-FFF2-40B4-BE49-F238E27FC236}">
                  <a16:creationId xmlns:a16="http://schemas.microsoft.com/office/drawing/2014/main" xmlns="" id="{B52E359A-9890-3647-929A-6B2C3C5E9E78}"/>
                </a:ext>
              </a:extLst>
            </p:cNvPr>
            <p:cNvSpPr/>
            <p:nvPr/>
          </p:nvSpPr>
          <p:spPr>
            <a:xfrm>
              <a:off x="6659865" y="1669017"/>
              <a:ext cx="194504" cy="37797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/>
            </a:p>
          </p:txBody>
        </p:sp>
        <p:sp>
          <p:nvSpPr>
            <p:cNvPr id="26" name="Pfeil nach rechts 25">
              <a:extLst>
                <a:ext uri="{FF2B5EF4-FFF2-40B4-BE49-F238E27FC236}">
                  <a16:creationId xmlns:a16="http://schemas.microsoft.com/office/drawing/2014/main" xmlns="" id="{35C20B15-19C1-D048-84EE-90B55C80E5FD}"/>
                </a:ext>
              </a:extLst>
            </p:cNvPr>
            <p:cNvSpPr/>
            <p:nvPr/>
          </p:nvSpPr>
          <p:spPr>
            <a:xfrm>
              <a:off x="8973225" y="1669017"/>
              <a:ext cx="194504" cy="37797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xmlns="" id="{5B67CEEA-4B09-0B49-A275-E7314C75CCAC}"/>
                </a:ext>
              </a:extLst>
            </p:cNvPr>
            <p:cNvSpPr txBox="1"/>
            <p:nvPr/>
          </p:nvSpPr>
          <p:spPr>
            <a:xfrm>
              <a:off x="2236965" y="939797"/>
              <a:ext cx="2582054" cy="266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733" i="1" dirty="0">
                  <a:solidFill>
                    <a:prstClr val="black"/>
                  </a:solidFill>
                </a:rPr>
                <a:t>Soft/Hardware Development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xmlns="" id="{6C5896EC-FC1D-A343-9DF0-5414E6231143}"/>
                </a:ext>
              </a:extLst>
            </p:cNvPr>
            <p:cNvSpPr/>
            <p:nvPr/>
          </p:nvSpPr>
          <p:spPr>
            <a:xfrm>
              <a:off x="1965050" y="2597475"/>
              <a:ext cx="9584140" cy="31329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 dirty="0"/>
            </a:p>
          </p:txBody>
        </p:sp>
        <p:pic>
          <p:nvPicPr>
            <p:cNvPr id="31" name="Grafik 30" descr="Wissenschaftler">
              <a:extLst>
                <a:ext uri="{FF2B5EF4-FFF2-40B4-BE49-F238E27FC236}">
                  <a16:creationId xmlns:a16="http://schemas.microsoft.com/office/drawing/2014/main" xmlns="" id="{F8E451C7-D06C-7449-9DDD-62080C6E8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047613" y="1607173"/>
              <a:ext cx="612255" cy="612268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xmlns="" id="{2D8799A5-8A72-9E44-80CA-254C49318A5E}"/>
                </a:ext>
              </a:extLst>
            </p:cNvPr>
            <p:cNvSpPr txBox="1"/>
            <p:nvPr/>
          </p:nvSpPr>
          <p:spPr>
            <a:xfrm>
              <a:off x="2238219" y="5318318"/>
              <a:ext cx="1295226" cy="2666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1733" i="1" dirty="0">
                  <a:solidFill>
                    <a:prstClr val="black"/>
                  </a:solidFill>
                </a:rPr>
                <a:t>General Public</a:t>
              </a:r>
            </a:p>
          </p:txBody>
        </p:sp>
        <p:pic>
          <p:nvPicPr>
            <p:cNvPr id="22" name="Grafik 21" descr="Gruppe">
              <a:extLst>
                <a:ext uri="{FF2B5EF4-FFF2-40B4-BE49-F238E27FC236}">
                  <a16:creationId xmlns:a16="http://schemas.microsoft.com/office/drawing/2014/main" xmlns="" id="{3A722BD4-25B8-BB44-8E15-8485BD03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9791909" y="4975479"/>
              <a:ext cx="685667" cy="685681"/>
            </a:xfrm>
            <a:prstGeom prst="rect">
              <a:avLst/>
            </a:prstGeom>
          </p:spPr>
        </p:pic>
        <p:pic>
          <p:nvPicPr>
            <p:cNvPr id="24" name="Grafik 23" descr="Universeller Zugriff">
              <a:extLst>
                <a:ext uri="{FF2B5EF4-FFF2-40B4-BE49-F238E27FC236}">
                  <a16:creationId xmlns:a16="http://schemas.microsoft.com/office/drawing/2014/main" xmlns="" id="{9539F83A-F160-8A44-97CE-EC73F56E4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10404968" y="4975479"/>
              <a:ext cx="685667" cy="685681"/>
            </a:xfrm>
            <a:prstGeom prst="rect">
              <a:avLst/>
            </a:prstGeom>
          </p:spPr>
        </p:pic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xmlns="" id="{7ACD1857-9805-2644-9BAE-23283F49159B}"/>
                </a:ext>
              </a:extLst>
            </p:cNvPr>
            <p:cNvSpPr txBox="1"/>
            <p:nvPr/>
          </p:nvSpPr>
          <p:spPr>
            <a:xfrm>
              <a:off x="9791910" y="4707225"/>
              <a:ext cx="160781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2400" dirty="0">
                  <a:solidFill>
                    <a:prstClr val="black"/>
                  </a:solidFill>
                </a:rPr>
                <a:t>Open-Access</a:t>
              </a:r>
            </a:p>
          </p:txBody>
        </p:sp>
        <p:pic>
          <p:nvPicPr>
            <p:cNvPr id="30" name="Grafik 29" descr="Welt">
              <a:extLst>
                <a:ext uri="{FF2B5EF4-FFF2-40B4-BE49-F238E27FC236}">
                  <a16:creationId xmlns:a16="http://schemas.microsoft.com/office/drawing/2014/main" xmlns="" id="{86D81A2C-EBC7-DB42-8DD9-787B86707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9070477" y="4975478"/>
              <a:ext cx="685667" cy="685681"/>
            </a:xfrm>
            <a:prstGeom prst="rect">
              <a:avLst/>
            </a:prstGeom>
          </p:spPr>
        </p:pic>
        <p:sp>
          <p:nvSpPr>
            <p:cNvPr id="28" name="Pfeil nach rechts 27">
              <a:extLst>
                <a:ext uri="{FF2B5EF4-FFF2-40B4-BE49-F238E27FC236}">
                  <a16:creationId xmlns:a16="http://schemas.microsoft.com/office/drawing/2014/main" xmlns="" id="{25FD9BBD-4881-5543-B8BD-534E5C899CD7}"/>
                </a:ext>
              </a:extLst>
            </p:cNvPr>
            <p:cNvSpPr/>
            <p:nvPr/>
          </p:nvSpPr>
          <p:spPr>
            <a:xfrm rot="5400000">
              <a:off x="4708850" y="5035939"/>
              <a:ext cx="1670283" cy="46414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xmlns="" id="{C7A2E77B-B4E2-E347-AD27-C74524BF2C91}"/>
                </a:ext>
              </a:extLst>
            </p:cNvPr>
            <p:cNvSpPr/>
            <p:nvPr/>
          </p:nvSpPr>
          <p:spPr>
            <a:xfrm>
              <a:off x="9159758" y="3660905"/>
              <a:ext cx="2123509" cy="917944"/>
            </a:xfrm>
            <a:prstGeom prst="rect">
              <a:avLst/>
            </a:prstGeom>
            <a:solidFill>
              <a:srgbClr val="84B81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r>
                <a:rPr lang="de-DE" sz="2000" dirty="0"/>
                <a:t>Download</a:t>
              </a:r>
            </a:p>
          </p:txBody>
        </p:sp>
        <p:pic>
          <p:nvPicPr>
            <p:cNvPr id="35" name="Grafik 34" descr="Synchronisierende Cloud">
              <a:extLst>
                <a:ext uri="{FF2B5EF4-FFF2-40B4-BE49-F238E27FC236}">
                  <a16:creationId xmlns:a16="http://schemas.microsoft.com/office/drawing/2014/main" xmlns="" id="{56ACE404-E725-BD46-A051-95C95662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10584656" y="3750002"/>
              <a:ext cx="685667" cy="685681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xmlns="" id="{C7A2E77B-B4E2-E347-AD27-C74524BF2C91}"/>
                </a:ext>
              </a:extLst>
            </p:cNvPr>
            <p:cNvSpPr/>
            <p:nvPr/>
          </p:nvSpPr>
          <p:spPr>
            <a:xfrm>
              <a:off x="6838400" y="3137214"/>
              <a:ext cx="2123509" cy="917944"/>
            </a:xfrm>
            <a:prstGeom prst="rect">
              <a:avLst/>
            </a:prstGeom>
            <a:solidFill>
              <a:srgbClr val="84B81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r>
                <a:rPr lang="de-DE" sz="2400" dirty="0" err="1"/>
                <a:t>Install</a:t>
              </a:r>
              <a:endParaRPr lang="de-DE" sz="2400" dirty="0"/>
            </a:p>
          </p:txBody>
        </p:sp>
        <p:pic>
          <p:nvPicPr>
            <p:cNvPr id="34" name="Grafik 33" descr="Datenbank">
              <a:extLst>
                <a:ext uri="{FF2B5EF4-FFF2-40B4-BE49-F238E27FC236}">
                  <a16:creationId xmlns:a16="http://schemas.microsoft.com/office/drawing/2014/main" xmlns="" id="{B39441B7-1A6B-C944-8EFC-CB30BEDC1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8287559" y="3253346"/>
              <a:ext cx="685667" cy="685681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xmlns="" id="{C7A2E77B-B4E2-E347-AD27-C74524BF2C91}"/>
                </a:ext>
              </a:extLst>
            </p:cNvPr>
            <p:cNvSpPr/>
            <p:nvPr/>
          </p:nvSpPr>
          <p:spPr>
            <a:xfrm>
              <a:off x="6848491" y="4142226"/>
              <a:ext cx="2123509" cy="917944"/>
            </a:xfrm>
            <a:prstGeom prst="rect">
              <a:avLst/>
            </a:prstGeom>
            <a:solidFill>
              <a:srgbClr val="84B817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r>
                <a:rPr lang="de-DE" sz="2400" dirty="0"/>
                <a:t>Print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xmlns="" id="{53F48F9D-7239-1E4E-A4B7-85AF001D36A9}"/>
                </a:ext>
              </a:extLst>
            </p:cNvPr>
            <p:cNvSpPr/>
            <p:nvPr/>
          </p:nvSpPr>
          <p:spPr>
            <a:xfrm>
              <a:off x="4545668" y="3596186"/>
              <a:ext cx="2123509" cy="917944"/>
            </a:xfrm>
            <a:prstGeom prst="rect">
              <a:avLst/>
            </a:prstGeom>
            <a:solidFill>
              <a:srgbClr val="1E9A7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r>
                <a:rPr lang="de-DE" sz="2400" dirty="0"/>
                <a:t>Experiment</a:t>
              </a:r>
            </a:p>
          </p:txBody>
        </p:sp>
        <p:pic>
          <p:nvPicPr>
            <p:cNvPr id="40" name="Grafik 39" descr="Wissenschaftler">
              <a:extLst>
                <a:ext uri="{FF2B5EF4-FFF2-40B4-BE49-F238E27FC236}">
                  <a16:creationId xmlns:a16="http://schemas.microsoft.com/office/drawing/2014/main" xmlns="" id="{AC1D34D0-C3BA-EA4E-87EC-D4E90F2BB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tretch>
              <a:fillRect/>
            </a:stretch>
          </p:blipFill>
          <p:spPr>
            <a:xfrm>
              <a:off x="6047613" y="3820601"/>
              <a:ext cx="612255" cy="612268"/>
            </a:xfrm>
            <a:prstGeom prst="rect">
              <a:avLst/>
            </a:prstGeom>
          </p:spPr>
        </p:pic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xmlns="" id="{6272315C-4EE0-8244-8727-46339AAE1D0D}"/>
                </a:ext>
              </a:extLst>
            </p:cNvPr>
            <p:cNvSpPr/>
            <p:nvPr/>
          </p:nvSpPr>
          <p:spPr>
            <a:xfrm>
              <a:off x="2227655" y="3588047"/>
              <a:ext cx="2123509" cy="917944"/>
            </a:xfrm>
            <a:prstGeom prst="rect">
              <a:avLst/>
            </a:prstGeom>
            <a:solidFill>
              <a:srgbClr val="1E9A7B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r>
                <a:rPr lang="de-DE" sz="2400" dirty="0" err="1"/>
                <a:t>Publish</a:t>
              </a:r>
              <a:endParaRPr lang="de-DE" sz="2400" dirty="0"/>
            </a:p>
          </p:txBody>
        </p:sp>
        <p:pic>
          <p:nvPicPr>
            <p:cNvPr id="42" name="Grafik 41" descr="Mit Person teilen">
              <a:extLst>
                <a:ext uri="{FF2B5EF4-FFF2-40B4-BE49-F238E27FC236}">
                  <a16:creationId xmlns:a16="http://schemas.microsoft.com/office/drawing/2014/main" xmlns="" id="{DF741200-98E9-B24F-82EF-0A0FD9DD6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478481" y="3704179"/>
              <a:ext cx="685667" cy="685681"/>
            </a:xfrm>
            <a:prstGeom prst="rect">
              <a:avLst/>
            </a:prstGeom>
          </p:spPr>
        </p:pic>
        <p:sp>
          <p:nvSpPr>
            <p:cNvPr id="43" name="Pfeil nach rechts 42">
              <a:extLst>
                <a:ext uri="{FF2B5EF4-FFF2-40B4-BE49-F238E27FC236}">
                  <a16:creationId xmlns:a16="http://schemas.microsoft.com/office/drawing/2014/main" xmlns="" id="{7C1F902B-468B-704E-BA47-5D463756FD5A}"/>
                </a:ext>
              </a:extLst>
            </p:cNvPr>
            <p:cNvSpPr/>
            <p:nvPr/>
          </p:nvSpPr>
          <p:spPr>
            <a:xfrm rot="10800000">
              <a:off x="4345392" y="3858030"/>
              <a:ext cx="194504" cy="377976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/>
            </a:p>
          </p:txBody>
        </p:sp>
        <p:sp>
          <p:nvSpPr>
            <p:cNvPr id="44" name="Pfeil nach rechts 43">
              <a:extLst>
                <a:ext uri="{FF2B5EF4-FFF2-40B4-BE49-F238E27FC236}">
                  <a16:creationId xmlns:a16="http://schemas.microsoft.com/office/drawing/2014/main" xmlns="" id="{7C1F902B-468B-704E-BA47-5D463756FD5A}"/>
                </a:ext>
              </a:extLst>
            </p:cNvPr>
            <p:cNvSpPr/>
            <p:nvPr/>
          </p:nvSpPr>
          <p:spPr>
            <a:xfrm rot="10800000">
              <a:off x="6662761" y="3930889"/>
              <a:ext cx="2500311" cy="377976"/>
            </a:xfrm>
            <a:prstGeom prst="rightArrow">
              <a:avLst>
                <a:gd name="adj1" fmla="val 50000"/>
                <a:gd name="adj2" fmla="val 4641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/>
            </a:p>
          </p:txBody>
        </p:sp>
        <p:sp>
          <p:nvSpPr>
            <p:cNvPr id="2" name="Pfeil nach links und rechts 1"/>
            <p:cNvSpPr/>
            <p:nvPr/>
          </p:nvSpPr>
          <p:spPr>
            <a:xfrm rot="16200000">
              <a:off x="1962286" y="2771186"/>
              <a:ext cx="1359396" cy="344763"/>
            </a:xfrm>
            <a:prstGeom prst="left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/>
            </a:p>
          </p:txBody>
        </p:sp>
        <p:sp>
          <p:nvSpPr>
            <p:cNvPr id="51" name="Pfeil nach rechts 50">
              <a:extLst>
                <a:ext uri="{FF2B5EF4-FFF2-40B4-BE49-F238E27FC236}">
                  <a16:creationId xmlns:a16="http://schemas.microsoft.com/office/drawing/2014/main" xmlns="" id="{25FD9BBD-4881-5543-B8BD-534E5C899CD7}"/>
                </a:ext>
              </a:extLst>
            </p:cNvPr>
            <p:cNvSpPr/>
            <p:nvPr/>
          </p:nvSpPr>
          <p:spPr>
            <a:xfrm rot="5400000">
              <a:off x="9575253" y="2749418"/>
              <a:ext cx="1358832" cy="464142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43" tIns="34271" rIns="68543" bIns="34271" rtlCol="0" anchor="ctr"/>
            <a:lstStyle/>
            <a:p>
              <a:pPr algn="ctr"/>
              <a:endParaRPr lang="de-DE" sz="2400"/>
            </a:p>
          </p:txBody>
        </p:sp>
      </p:grpSp>
      <p:pic>
        <p:nvPicPr>
          <p:cNvPr id="45" name="Grafik 44">
            <a:extLst>
              <a:ext uri="{FF2B5EF4-FFF2-40B4-BE49-F238E27FC236}">
                <a16:creationId xmlns:a16="http://schemas.microsoft.com/office/drawing/2014/main" xmlns="" id="{289B6CAB-D12C-CD44-BC0E-0D85E276276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6225" y="858086"/>
            <a:ext cx="2286437" cy="2218838"/>
          </a:xfrm>
          <a:prstGeom prst="rect">
            <a:avLst/>
          </a:prstGeom>
        </p:spPr>
      </p:pic>
      <p:sp>
        <p:nvSpPr>
          <p:cNvPr id="47" name="Rechteck 46">
            <a:extLst>
              <a:ext uri="{FF2B5EF4-FFF2-40B4-BE49-F238E27FC236}">
                <a16:creationId xmlns:a16="http://schemas.microsoft.com/office/drawing/2014/main" xmlns="" id="{D296002B-1C29-1948-83BE-378D6047FEEE}"/>
              </a:ext>
            </a:extLst>
          </p:cNvPr>
          <p:cNvSpPr/>
          <p:nvPr/>
        </p:nvSpPr>
        <p:spPr>
          <a:xfrm>
            <a:off x="1424946" y="5006665"/>
            <a:ext cx="1330266" cy="812243"/>
          </a:xfrm>
          <a:prstGeom prst="rect">
            <a:avLst/>
          </a:prstGeom>
          <a:solidFill>
            <a:srgbClr val="229A7C"/>
          </a:solidFill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625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Developers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xmlns="" id="{CA722227-EF12-5A44-AB13-5537CFCF1FEE}"/>
              </a:ext>
            </a:extLst>
          </p:cNvPr>
          <p:cNvSpPr/>
          <p:nvPr/>
        </p:nvSpPr>
        <p:spPr>
          <a:xfrm>
            <a:off x="245643" y="5006665"/>
            <a:ext cx="953770" cy="812243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6258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Users</a:t>
            </a:r>
          </a:p>
        </p:txBody>
      </p:sp>
      <p:pic>
        <p:nvPicPr>
          <p:cNvPr id="46" name="Grafik 45">
            <a:extLst>
              <a:ext uri="{FF2B5EF4-FFF2-40B4-BE49-F238E27FC236}">
                <a16:creationId xmlns:a16="http://schemas.microsoft.com/office/drawing/2014/main" xmlns="" id="{0444217B-2F19-4D4C-9F49-3E4722C499C9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b="27047"/>
          <a:stretch/>
        </p:blipFill>
        <p:spPr>
          <a:xfrm rot="20957289">
            <a:off x="-433518" y="3073471"/>
            <a:ext cx="3339120" cy="243599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F865EDB8-EDB6-8045-8473-4D9E74CD1289}"/>
              </a:ext>
            </a:extLst>
          </p:cNvPr>
          <p:cNvSpPr/>
          <p:nvPr/>
        </p:nvSpPr>
        <p:spPr>
          <a:xfrm>
            <a:off x="186444" y="3079251"/>
            <a:ext cx="20424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i="1" dirty="0"/>
              <a:t>Global Class </a:t>
            </a:r>
            <a:r>
              <a:rPr lang="de-DE" sz="1200" i="1" dirty="0" err="1"/>
              <a:t>by</a:t>
            </a:r>
            <a:r>
              <a:rPr lang="de-DE" sz="1200" i="1" dirty="0"/>
              <a:t> Manu Prakash</a:t>
            </a:r>
          </a:p>
        </p:txBody>
      </p:sp>
      <p:pic>
        <p:nvPicPr>
          <p:cNvPr id="49" name="Grafik 48" descr="Fax">
            <a:extLst>
              <a:ext uri="{FF2B5EF4-FFF2-40B4-BE49-F238E27FC236}">
                <a16:creationId xmlns:a16="http://schemas.microsoft.com/office/drawing/2014/main" xmlns="" id="{BEA3DE48-8DEE-D945-AA56-151444ADA5C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8374199" y="4284338"/>
            <a:ext cx="719659" cy="719659"/>
          </a:xfrm>
          <a:prstGeom prst="rect">
            <a:avLst/>
          </a:prstGeom>
        </p:spPr>
      </p:pic>
      <p:sp>
        <p:nvSpPr>
          <p:cNvPr id="50" name="Rechteck 49">
            <a:extLst>
              <a:ext uri="{FF2B5EF4-FFF2-40B4-BE49-F238E27FC236}">
                <a16:creationId xmlns:a16="http://schemas.microsoft.com/office/drawing/2014/main" xmlns="" id="{E3486497-A562-B542-8066-9B19D4F08269}"/>
              </a:ext>
            </a:extLst>
          </p:cNvPr>
          <p:cNvSpPr/>
          <p:nvPr/>
        </p:nvSpPr>
        <p:spPr>
          <a:xfrm>
            <a:off x="5214528" y="5912113"/>
            <a:ext cx="2540287" cy="813264"/>
          </a:xfrm>
          <a:prstGeom prst="rect">
            <a:avLst/>
          </a:prstGeom>
          <a:solidFill>
            <a:srgbClr val="02377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1" rIns="68543" bIns="34271" rtlCol="0" anchor="ctr"/>
          <a:lstStyle/>
          <a:p>
            <a:r>
              <a:rPr lang="de-DE" sz="2400" dirty="0" err="1"/>
              <a:t>Distribute</a:t>
            </a:r>
            <a:r>
              <a:rPr lang="de-DE" sz="2400" dirty="0"/>
              <a:t> =&gt; </a:t>
            </a:r>
            <a:r>
              <a:rPr lang="de-DE" sz="2400" dirty="0" err="1"/>
              <a:t>Microscopy</a:t>
            </a:r>
            <a:r>
              <a:rPr lang="de-DE" sz="2400" dirty="0"/>
              <a:t> </a:t>
            </a:r>
            <a:r>
              <a:rPr lang="de-DE" sz="2400" dirty="0" err="1"/>
              <a:t>CLoud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74889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xmlns="" id="{19876AC1-6D96-A041-A663-D3695FA8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62C4B844-D837-F24B-845E-257C14CB5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804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PHT PPT-Template 16:9 - Weiß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äsentation4" id="{666AA21C-BA4E-954B-8D21-6267F63C972A}" vid="{6C12D56A-D9DB-B34A-A74D-4E7180A2B3B1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Benutzerdefiniert</PresentationFormat>
  <Paragraphs>226</Paragraphs>
  <Slides>24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26" baseType="lpstr">
      <vt:lpstr>Office</vt:lpstr>
      <vt:lpstr>IPHT PPT-Template 16:9 - Weiß</vt:lpstr>
      <vt:lpstr>Creating an Accessible Microscope Imaging Platform </vt:lpstr>
      <vt:lpstr>Motivation</vt:lpstr>
      <vt:lpstr>PowerPoint-Präsentation</vt:lpstr>
      <vt:lpstr>Research: Reproducibility</vt:lpstr>
      <vt:lpstr>Education: Everyday optics</vt:lpstr>
      <vt:lpstr>PowerPoint-Präsentation</vt:lpstr>
      <vt:lpstr>The best of open-source: Bridging Open Hard- and Software</vt:lpstr>
      <vt:lpstr>Sharing is Caring = &gt; Equality in Science &amp; Research</vt:lpstr>
      <vt:lpstr>What we want to do?</vt:lpstr>
      <vt:lpstr>The Starting Point Examples: Transmission Widefield Microscope</vt:lpstr>
      <vt:lpstr>Application In-Incubator Microscope</vt:lpstr>
      <vt:lpstr>Modular Software  Hardware Control: MQTT/WiFi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Education Workshops</vt:lpstr>
      <vt:lpstr>What we achieved?</vt:lpstr>
      <vt:lpstr>First Microscope in the cloud</vt:lpstr>
      <vt:lpstr>Scaling UC2 by Injection Moulding </vt:lpstr>
      <vt:lpstr>„Ready-to-ship“ - Minibox</vt:lpstr>
      <vt:lpstr>What‘s next?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Benedict Diederich</dc:creator>
  <cp:lastModifiedBy>Diederich,Benedict //Leibniz-IPHT</cp:lastModifiedBy>
  <cp:revision>34</cp:revision>
  <dcterms:created xsi:type="dcterms:W3CDTF">2020-11-09T06:20:10Z</dcterms:created>
  <dcterms:modified xsi:type="dcterms:W3CDTF">2020-11-23T08:00:32Z</dcterms:modified>
</cp:coreProperties>
</file>